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8" r:id="rId3"/>
    <p:sldId id="274" r:id="rId4"/>
    <p:sldId id="275" r:id="rId5"/>
    <p:sldId id="260" r:id="rId6"/>
    <p:sldId id="278" r:id="rId7"/>
    <p:sldId id="277" r:id="rId8"/>
    <p:sldId id="283" r:id="rId9"/>
    <p:sldId id="280" r:id="rId10"/>
    <p:sldId id="284" r:id="rId11"/>
    <p:sldId id="285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07" autoAdjust="0"/>
    <p:restoredTop sz="94691" autoAdjust="0"/>
  </p:normalViewPr>
  <p:slideViewPr>
    <p:cSldViewPr>
      <p:cViewPr varScale="1">
        <p:scale>
          <a:sx n="71" d="100"/>
          <a:sy n="71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E4C0D-3247-4DF7-915A-32CFC40D8A00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9D688-A551-4996-A292-3E77BDC7931E}">
      <dgm:prSet/>
      <dgm:spPr/>
      <dgm:t>
        <a:bodyPr/>
        <a:lstStyle/>
        <a:p>
          <a:pPr rtl="0"/>
          <a:r>
            <a:rPr lang="en-US" b="1" i="0" dirty="0" smtClean="0"/>
            <a:t>Ecotourism</a:t>
          </a:r>
          <a:endParaRPr lang="en-US" b="1" i="0" dirty="0"/>
        </a:p>
      </dgm:t>
    </dgm:pt>
    <dgm:pt modelId="{74B2D83C-4834-4150-A68D-4987D29AF280}" type="parTrans" cxnId="{E20826BC-F890-45FD-8A96-E64E76A8290C}">
      <dgm:prSet/>
      <dgm:spPr/>
      <dgm:t>
        <a:bodyPr/>
        <a:lstStyle/>
        <a:p>
          <a:endParaRPr lang="en-US"/>
        </a:p>
      </dgm:t>
    </dgm:pt>
    <dgm:pt modelId="{8DE9A844-00B1-4627-857D-F5A85FCBBD99}" type="sibTrans" cxnId="{E20826BC-F890-45FD-8A96-E64E76A8290C}">
      <dgm:prSet/>
      <dgm:spPr/>
      <dgm:t>
        <a:bodyPr/>
        <a:lstStyle/>
        <a:p>
          <a:endParaRPr lang="en-US" dirty="0"/>
        </a:p>
      </dgm:t>
    </dgm:pt>
    <dgm:pt modelId="{747B4EA4-7773-4DD0-AD4F-0753E77FFCD6}">
      <dgm:prSet/>
      <dgm:spPr/>
      <dgm:t>
        <a:bodyPr/>
        <a:lstStyle/>
        <a:p>
          <a:pPr rtl="0"/>
          <a:r>
            <a:rPr lang="en-US" b="1" dirty="0" smtClean="0"/>
            <a:t>Climate Change</a:t>
          </a:r>
          <a:endParaRPr lang="en-US" b="1" dirty="0"/>
        </a:p>
      </dgm:t>
    </dgm:pt>
    <dgm:pt modelId="{176EC559-1133-4AB3-8D71-2035C5CB2AE9}" type="parTrans" cxnId="{5A94360E-EB34-412A-BBE1-372B911C8AF2}">
      <dgm:prSet/>
      <dgm:spPr/>
      <dgm:t>
        <a:bodyPr/>
        <a:lstStyle/>
        <a:p>
          <a:endParaRPr lang="en-US"/>
        </a:p>
      </dgm:t>
    </dgm:pt>
    <dgm:pt modelId="{A4531C68-5F06-4657-901B-042B07EC266A}" type="sibTrans" cxnId="{5A94360E-EB34-412A-BBE1-372B911C8AF2}">
      <dgm:prSet/>
      <dgm:spPr/>
      <dgm:t>
        <a:bodyPr/>
        <a:lstStyle/>
        <a:p>
          <a:endParaRPr lang="en-US" dirty="0"/>
        </a:p>
      </dgm:t>
    </dgm:pt>
    <dgm:pt modelId="{4234CBF8-52F5-4BAC-8422-49364CB1C2D1}">
      <dgm:prSet/>
      <dgm:spPr/>
      <dgm:t>
        <a:bodyPr/>
        <a:lstStyle/>
        <a:p>
          <a:pPr rtl="0"/>
          <a:r>
            <a:rPr lang="en-US" b="1" dirty="0" smtClean="0"/>
            <a:t>Disaster Reduction</a:t>
          </a:r>
          <a:endParaRPr lang="en-US" b="1" dirty="0"/>
        </a:p>
      </dgm:t>
    </dgm:pt>
    <dgm:pt modelId="{C194C52D-CD77-4E7F-8C4F-92C79D49ED46}" type="parTrans" cxnId="{2F5CF58C-E16E-4C96-9B3A-CB627E5B7BFB}">
      <dgm:prSet/>
      <dgm:spPr/>
      <dgm:t>
        <a:bodyPr/>
        <a:lstStyle/>
        <a:p>
          <a:endParaRPr lang="en-US"/>
        </a:p>
      </dgm:t>
    </dgm:pt>
    <dgm:pt modelId="{EF1034EB-59FD-4D89-B1F4-1B6D48E2E540}" type="sibTrans" cxnId="{2F5CF58C-E16E-4C96-9B3A-CB627E5B7BFB}">
      <dgm:prSet/>
      <dgm:spPr/>
      <dgm:t>
        <a:bodyPr/>
        <a:lstStyle/>
        <a:p>
          <a:endParaRPr lang="en-US" dirty="0"/>
        </a:p>
      </dgm:t>
    </dgm:pt>
    <dgm:pt modelId="{2D8EFC34-21D0-47A1-A6A8-96BD25B07DE1}">
      <dgm:prSet/>
      <dgm:spPr/>
      <dgm:t>
        <a:bodyPr/>
        <a:lstStyle/>
        <a:p>
          <a:pPr rtl="0"/>
          <a:r>
            <a:rPr lang="en-US" b="1" dirty="0" smtClean="0"/>
            <a:t>Poverty alleviation</a:t>
          </a:r>
          <a:endParaRPr lang="en-US" b="1" dirty="0"/>
        </a:p>
      </dgm:t>
    </dgm:pt>
    <dgm:pt modelId="{F369A353-1834-4E53-A239-54A64087828F}" type="parTrans" cxnId="{19E33AEB-5F95-4B8C-B225-40E769339C36}">
      <dgm:prSet/>
      <dgm:spPr/>
      <dgm:t>
        <a:bodyPr/>
        <a:lstStyle/>
        <a:p>
          <a:endParaRPr lang="en-US"/>
        </a:p>
      </dgm:t>
    </dgm:pt>
    <dgm:pt modelId="{0E00DD30-FC4A-4FAF-B724-6059AFFB6830}" type="sibTrans" cxnId="{19E33AEB-5F95-4B8C-B225-40E769339C36}">
      <dgm:prSet/>
      <dgm:spPr/>
      <dgm:t>
        <a:bodyPr/>
        <a:lstStyle/>
        <a:p>
          <a:endParaRPr lang="en-US" dirty="0"/>
        </a:p>
      </dgm:t>
    </dgm:pt>
    <dgm:pt modelId="{FC019887-6420-4780-A86D-509857FA4603}">
      <dgm:prSet/>
      <dgm:spPr/>
      <dgm:t>
        <a:bodyPr/>
        <a:lstStyle/>
        <a:p>
          <a:pPr rtl="0"/>
          <a:r>
            <a:rPr lang="en-US" b="1" dirty="0" smtClean="0"/>
            <a:t>CO2 Reduction</a:t>
          </a:r>
          <a:endParaRPr lang="en-US" b="1" dirty="0"/>
        </a:p>
      </dgm:t>
    </dgm:pt>
    <dgm:pt modelId="{AF73F19B-D1C7-4FEF-98F1-30BC27D59529}" type="parTrans" cxnId="{01035EE4-49BD-4B21-9A08-B46DEC8D0AA0}">
      <dgm:prSet/>
      <dgm:spPr/>
      <dgm:t>
        <a:bodyPr/>
        <a:lstStyle/>
        <a:p>
          <a:endParaRPr lang="en-US"/>
        </a:p>
      </dgm:t>
    </dgm:pt>
    <dgm:pt modelId="{41FC68E8-418E-453C-A78E-6737657A4E7D}" type="sibTrans" cxnId="{01035EE4-49BD-4B21-9A08-B46DEC8D0AA0}">
      <dgm:prSet/>
      <dgm:spPr/>
      <dgm:t>
        <a:bodyPr/>
        <a:lstStyle/>
        <a:p>
          <a:endParaRPr lang="en-US" dirty="0"/>
        </a:p>
      </dgm:t>
    </dgm:pt>
    <dgm:pt modelId="{C09E8A6F-3333-4F63-88D9-CF974B118D46}">
      <dgm:prSet custT="1"/>
      <dgm:spPr/>
      <dgm:t>
        <a:bodyPr/>
        <a:lstStyle/>
        <a:p>
          <a:pPr rtl="0"/>
          <a:r>
            <a:rPr lang="en-US" sz="1250" b="1" dirty="0" smtClean="0"/>
            <a:t>Biodiversity</a:t>
          </a:r>
          <a:endParaRPr lang="en-US" sz="1250" b="1" dirty="0"/>
        </a:p>
      </dgm:t>
    </dgm:pt>
    <dgm:pt modelId="{BA320590-366B-4998-8E3E-4A26CA701B57}" type="parTrans" cxnId="{C77DDD2A-BCA8-4AD2-8EA3-7966448A4115}">
      <dgm:prSet/>
      <dgm:spPr/>
      <dgm:t>
        <a:bodyPr/>
        <a:lstStyle/>
        <a:p>
          <a:endParaRPr lang="en-US"/>
        </a:p>
      </dgm:t>
    </dgm:pt>
    <dgm:pt modelId="{27550FD1-D1D9-4CA7-8B76-1D0CE32598E9}" type="sibTrans" cxnId="{C77DDD2A-BCA8-4AD2-8EA3-7966448A4115}">
      <dgm:prSet/>
      <dgm:spPr/>
      <dgm:t>
        <a:bodyPr/>
        <a:lstStyle/>
        <a:p>
          <a:endParaRPr lang="en-US" dirty="0"/>
        </a:p>
      </dgm:t>
    </dgm:pt>
    <dgm:pt modelId="{A08A6195-FFB3-425B-8AE7-B5167F1D90E3}">
      <dgm:prSet custT="1"/>
      <dgm:spPr/>
      <dgm:t>
        <a:bodyPr/>
        <a:lstStyle/>
        <a:p>
          <a:pPr rtl="0"/>
          <a:r>
            <a:rPr lang="en-US" sz="1100" b="1" dirty="0" smtClean="0"/>
            <a:t>Oxygen</a:t>
          </a:r>
          <a:endParaRPr lang="en-US" sz="1100" b="1" dirty="0"/>
        </a:p>
      </dgm:t>
    </dgm:pt>
    <dgm:pt modelId="{4BCDB39B-4398-4374-BF96-470DFB23DA97}" type="parTrans" cxnId="{B499F0BD-3A96-4CE4-9280-A652EAB0F306}">
      <dgm:prSet/>
      <dgm:spPr/>
      <dgm:t>
        <a:bodyPr/>
        <a:lstStyle/>
        <a:p>
          <a:endParaRPr lang="en-US"/>
        </a:p>
      </dgm:t>
    </dgm:pt>
    <dgm:pt modelId="{FBF6ACDD-1761-4FD8-AB7A-2E3BEC53A41B}" type="sibTrans" cxnId="{B499F0BD-3A96-4CE4-9280-A652EAB0F306}">
      <dgm:prSet/>
      <dgm:spPr/>
      <dgm:t>
        <a:bodyPr/>
        <a:lstStyle/>
        <a:p>
          <a:endParaRPr lang="en-US" dirty="0"/>
        </a:p>
      </dgm:t>
    </dgm:pt>
    <dgm:pt modelId="{792FCF41-57CD-42EB-B9C5-1118806D5FA1}">
      <dgm:prSet/>
      <dgm:spPr/>
      <dgm:t>
        <a:bodyPr/>
        <a:lstStyle/>
        <a:p>
          <a:pPr rtl="0"/>
          <a:r>
            <a:rPr lang="en-US" b="1" dirty="0" smtClean="0"/>
            <a:t>Water</a:t>
          </a:r>
          <a:endParaRPr lang="en-US" b="1" dirty="0"/>
        </a:p>
      </dgm:t>
    </dgm:pt>
    <dgm:pt modelId="{ED593540-C837-408E-B00C-4D2CCD9DB197}" type="parTrans" cxnId="{76CF788C-3090-487E-A79C-D9AC7B6BB250}">
      <dgm:prSet/>
      <dgm:spPr/>
      <dgm:t>
        <a:bodyPr/>
        <a:lstStyle/>
        <a:p>
          <a:endParaRPr lang="en-US"/>
        </a:p>
      </dgm:t>
    </dgm:pt>
    <dgm:pt modelId="{0039007C-BB5B-4620-B064-39E4C9B6C89D}" type="sibTrans" cxnId="{76CF788C-3090-487E-A79C-D9AC7B6BB250}">
      <dgm:prSet/>
      <dgm:spPr/>
      <dgm:t>
        <a:bodyPr/>
        <a:lstStyle/>
        <a:p>
          <a:endParaRPr lang="en-US" dirty="0"/>
        </a:p>
      </dgm:t>
    </dgm:pt>
    <dgm:pt modelId="{82BA90C9-789E-4D80-9CD6-248A34F73EA6}">
      <dgm:prSet/>
      <dgm:spPr/>
      <dgm:t>
        <a:bodyPr/>
        <a:lstStyle/>
        <a:p>
          <a:pPr rtl="0"/>
          <a:r>
            <a:rPr lang="en-US" b="1" dirty="0" smtClean="0"/>
            <a:t>Food</a:t>
          </a:r>
          <a:endParaRPr lang="en-US" b="1" dirty="0"/>
        </a:p>
      </dgm:t>
    </dgm:pt>
    <dgm:pt modelId="{291E7A5C-C2E4-4BB0-87FC-2F186AA85230}" type="parTrans" cxnId="{81C3108C-979B-4BCE-8C72-75CD0F4D81CA}">
      <dgm:prSet/>
      <dgm:spPr/>
      <dgm:t>
        <a:bodyPr/>
        <a:lstStyle/>
        <a:p>
          <a:endParaRPr lang="en-US"/>
        </a:p>
      </dgm:t>
    </dgm:pt>
    <dgm:pt modelId="{08FBF219-737A-49D2-A67E-F71A8904A95F}" type="sibTrans" cxnId="{81C3108C-979B-4BCE-8C72-75CD0F4D81CA}">
      <dgm:prSet/>
      <dgm:spPr/>
      <dgm:t>
        <a:bodyPr/>
        <a:lstStyle/>
        <a:p>
          <a:endParaRPr lang="en-US" dirty="0"/>
        </a:p>
      </dgm:t>
    </dgm:pt>
    <dgm:pt modelId="{8047D204-07A7-44A0-98FA-8B0A9F5A6E7C}">
      <dgm:prSet/>
      <dgm:spPr/>
      <dgm:t>
        <a:bodyPr/>
        <a:lstStyle/>
        <a:p>
          <a:pPr rtl="0"/>
          <a:r>
            <a:rPr lang="en-US" b="1" dirty="0" smtClean="0"/>
            <a:t>Medicines</a:t>
          </a:r>
          <a:endParaRPr lang="en-US" b="1" dirty="0"/>
        </a:p>
      </dgm:t>
    </dgm:pt>
    <dgm:pt modelId="{F398445B-9A84-454D-855F-FC7004A54452}" type="parTrans" cxnId="{F6EBB6D1-ABEC-484F-AAD8-53FFC9F68A74}">
      <dgm:prSet/>
      <dgm:spPr/>
      <dgm:t>
        <a:bodyPr/>
        <a:lstStyle/>
        <a:p>
          <a:endParaRPr lang="en-US"/>
        </a:p>
      </dgm:t>
    </dgm:pt>
    <dgm:pt modelId="{AFB14E9E-5BC0-4E38-929C-925EAE7CF70F}" type="sibTrans" cxnId="{F6EBB6D1-ABEC-484F-AAD8-53FFC9F68A74}">
      <dgm:prSet/>
      <dgm:spPr/>
      <dgm:t>
        <a:bodyPr/>
        <a:lstStyle/>
        <a:p>
          <a:endParaRPr lang="en-US" dirty="0"/>
        </a:p>
      </dgm:t>
    </dgm:pt>
    <dgm:pt modelId="{FE479952-75C4-4BD5-BB17-42471769A460}">
      <dgm:prSet/>
      <dgm:spPr/>
      <dgm:t>
        <a:bodyPr/>
        <a:lstStyle/>
        <a:p>
          <a:pPr rtl="0"/>
          <a:r>
            <a:rPr lang="en-US" b="1" dirty="0" smtClean="0"/>
            <a:t>Industry</a:t>
          </a:r>
          <a:endParaRPr lang="en-US" b="1" dirty="0"/>
        </a:p>
      </dgm:t>
    </dgm:pt>
    <dgm:pt modelId="{073272C2-7941-42C1-AE1A-2CDF49D20199}" type="parTrans" cxnId="{552C69F7-DCCB-4DF8-AB04-CBF1099E9075}">
      <dgm:prSet/>
      <dgm:spPr/>
      <dgm:t>
        <a:bodyPr/>
        <a:lstStyle/>
        <a:p>
          <a:endParaRPr lang="en-US"/>
        </a:p>
      </dgm:t>
    </dgm:pt>
    <dgm:pt modelId="{2E25E18E-583B-48F8-A260-C85C39C26D14}" type="sibTrans" cxnId="{552C69F7-DCCB-4DF8-AB04-CBF1099E9075}">
      <dgm:prSet/>
      <dgm:spPr/>
      <dgm:t>
        <a:bodyPr/>
        <a:lstStyle/>
        <a:p>
          <a:endParaRPr lang="en-US" dirty="0"/>
        </a:p>
      </dgm:t>
    </dgm:pt>
    <dgm:pt modelId="{73F4C96B-70C5-4CF8-8FE4-D6A70279D2A8}">
      <dgm:prSet/>
      <dgm:spPr/>
      <dgm:t>
        <a:bodyPr/>
        <a:lstStyle/>
        <a:p>
          <a:pPr rtl="0"/>
          <a:r>
            <a:rPr lang="en-US" b="1" dirty="0" smtClean="0"/>
            <a:t>Recreation</a:t>
          </a:r>
          <a:endParaRPr lang="en-US" b="1" dirty="0"/>
        </a:p>
      </dgm:t>
    </dgm:pt>
    <dgm:pt modelId="{A3C6A133-7586-41A5-9A6D-EEB148DB6FBD}" type="parTrans" cxnId="{CA1CE625-0B02-4F3B-AF62-589E1B0E0A30}">
      <dgm:prSet/>
      <dgm:spPr/>
      <dgm:t>
        <a:bodyPr/>
        <a:lstStyle/>
        <a:p>
          <a:endParaRPr lang="en-US"/>
        </a:p>
      </dgm:t>
    </dgm:pt>
    <dgm:pt modelId="{12836FC2-48C9-427E-8BC2-FEF88DA0B5F3}" type="sibTrans" cxnId="{CA1CE625-0B02-4F3B-AF62-589E1B0E0A30}">
      <dgm:prSet/>
      <dgm:spPr/>
      <dgm:t>
        <a:bodyPr/>
        <a:lstStyle/>
        <a:p>
          <a:endParaRPr lang="en-US" dirty="0"/>
        </a:p>
      </dgm:t>
    </dgm:pt>
    <dgm:pt modelId="{6A350674-5FE7-4ADD-8ACE-D6AEF774D93C}" type="pres">
      <dgm:prSet presAssocID="{202E4C0D-3247-4DF7-915A-32CFC40D8A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1D185-9C2E-4C92-BBE8-655FE19620FF}" type="pres">
      <dgm:prSet presAssocID="{A08A6195-FFB3-425B-8AE7-B5167F1D90E3}" presName="node" presStyleLbl="node1" presStyleIdx="0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B5774-57D9-456C-8337-03AFB9BA9E7D}" type="pres">
      <dgm:prSet presAssocID="{A08A6195-FFB3-425B-8AE7-B5167F1D90E3}" presName="spNode" presStyleCnt="0"/>
      <dgm:spPr/>
      <dgm:t>
        <a:bodyPr/>
        <a:lstStyle/>
        <a:p>
          <a:endParaRPr lang="en-US"/>
        </a:p>
      </dgm:t>
    </dgm:pt>
    <dgm:pt modelId="{D69DAC21-0CA4-4009-B5B4-59E470796EC4}" type="pres">
      <dgm:prSet presAssocID="{FBF6ACDD-1761-4FD8-AB7A-2E3BEC53A41B}" presName="sibTrans" presStyleLbl="sibTrans1D1" presStyleIdx="0" presStyleCnt="12"/>
      <dgm:spPr/>
      <dgm:t>
        <a:bodyPr/>
        <a:lstStyle/>
        <a:p>
          <a:endParaRPr lang="en-US"/>
        </a:p>
      </dgm:t>
    </dgm:pt>
    <dgm:pt modelId="{A55D1760-95C2-432A-9B5C-FB27A48E80AB}" type="pres">
      <dgm:prSet presAssocID="{792FCF41-57CD-42EB-B9C5-1118806D5FA1}" presName="node" presStyleLbl="node1" presStyleIdx="1" presStyleCnt="12" custScaleX="133100" custScaleY="133100" custRadScaleRad="99758" custRadScaleInc="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0203A-51F0-4A9E-9DCC-1A9E3034379B}" type="pres">
      <dgm:prSet presAssocID="{792FCF41-57CD-42EB-B9C5-1118806D5FA1}" presName="spNode" presStyleCnt="0"/>
      <dgm:spPr/>
      <dgm:t>
        <a:bodyPr/>
        <a:lstStyle/>
        <a:p>
          <a:endParaRPr lang="en-US"/>
        </a:p>
      </dgm:t>
    </dgm:pt>
    <dgm:pt modelId="{0C5A5A82-4B14-4572-8BD3-0EB2A70C5D03}" type="pres">
      <dgm:prSet presAssocID="{0039007C-BB5B-4620-B064-39E4C9B6C89D}" presName="sibTrans" presStyleLbl="sibTrans1D1" presStyleIdx="1" presStyleCnt="12"/>
      <dgm:spPr/>
      <dgm:t>
        <a:bodyPr/>
        <a:lstStyle/>
        <a:p>
          <a:endParaRPr lang="en-US"/>
        </a:p>
      </dgm:t>
    </dgm:pt>
    <dgm:pt modelId="{6E489BFA-E24A-4839-B86A-523D016460EC}" type="pres">
      <dgm:prSet presAssocID="{82BA90C9-789E-4D80-9CD6-248A34F73EA6}" presName="node" presStyleLbl="node1" presStyleIdx="2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2719E-3F98-481E-A81A-9455729E5D5C}" type="pres">
      <dgm:prSet presAssocID="{82BA90C9-789E-4D80-9CD6-248A34F73EA6}" presName="spNode" presStyleCnt="0"/>
      <dgm:spPr/>
      <dgm:t>
        <a:bodyPr/>
        <a:lstStyle/>
        <a:p>
          <a:endParaRPr lang="en-US"/>
        </a:p>
      </dgm:t>
    </dgm:pt>
    <dgm:pt modelId="{0E7A7C54-0C3D-426D-86E8-F73C19E44129}" type="pres">
      <dgm:prSet presAssocID="{08FBF219-737A-49D2-A67E-F71A8904A95F}" presName="sibTrans" presStyleLbl="sibTrans1D1" presStyleIdx="2" presStyleCnt="12"/>
      <dgm:spPr/>
      <dgm:t>
        <a:bodyPr/>
        <a:lstStyle/>
        <a:p>
          <a:endParaRPr lang="en-US"/>
        </a:p>
      </dgm:t>
    </dgm:pt>
    <dgm:pt modelId="{F1F3D7A9-2B55-4140-9EEE-2C77D2D55047}" type="pres">
      <dgm:prSet presAssocID="{8047D204-07A7-44A0-98FA-8B0A9F5A6E7C}" presName="node" presStyleLbl="node1" presStyleIdx="3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5CB13-DBA2-4FA0-B1C2-C4B66ACE159B}" type="pres">
      <dgm:prSet presAssocID="{8047D204-07A7-44A0-98FA-8B0A9F5A6E7C}" presName="spNode" presStyleCnt="0"/>
      <dgm:spPr/>
      <dgm:t>
        <a:bodyPr/>
        <a:lstStyle/>
        <a:p>
          <a:endParaRPr lang="en-US"/>
        </a:p>
      </dgm:t>
    </dgm:pt>
    <dgm:pt modelId="{D78450A9-EDFA-4BCE-A98E-3829844F614A}" type="pres">
      <dgm:prSet presAssocID="{AFB14E9E-5BC0-4E38-929C-925EAE7CF70F}" presName="sibTrans" presStyleLbl="sibTrans1D1" presStyleIdx="3" presStyleCnt="12"/>
      <dgm:spPr/>
      <dgm:t>
        <a:bodyPr/>
        <a:lstStyle/>
        <a:p>
          <a:endParaRPr lang="en-US"/>
        </a:p>
      </dgm:t>
    </dgm:pt>
    <dgm:pt modelId="{ACE10B36-B33E-4696-8A8D-E43084F7CE17}" type="pres">
      <dgm:prSet presAssocID="{73F4C96B-70C5-4CF8-8FE4-D6A70279D2A8}" presName="node" presStyleLbl="node1" presStyleIdx="4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568E4-02EB-4A96-B889-7BD1A4305640}" type="pres">
      <dgm:prSet presAssocID="{73F4C96B-70C5-4CF8-8FE4-D6A70279D2A8}" presName="spNode" presStyleCnt="0"/>
      <dgm:spPr/>
      <dgm:t>
        <a:bodyPr/>
        <a:lstStyle/>
        <a:p>
          <a:endParaRPr lang="en-US"/>
        </a:p>
      </dgm:t>
    </dgm:pt>
    <dgm:pt modelId="{C497F2D8-BD47-495D-A451-440AE6152E5F}" type="pres">
      <dgm:prSet presAssocID="{12836FC2-48C9-427E-8BC2-FEF88DA0B5F3}" presName="sibTrans" presStyleLbl="sibTrans1D1" presStyleIdx="4" presStyleCnt="12"/>
      <dgm:spPr/>
      <dgm:t>
        <a:bodyPr/>
        <a:lstStyle/>
        <a:p>
          <a:endParaRPr lang="en-US"/>
        </a:p>
      </dgm:t>
    </dgm:pt>
    <dgm:pt modelId="{A72C3CE6-6779-43ED-9BEC-E5E70F032546}" type="pres">
      <dgm:prSet presAssocID="{FE479952-75C4-4BD5-BB17-42471769A460}" presName="node" presStyleLbl="node1" presStyleIdx="5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5196A-CEE7-414F-8AF7-DF0808EC1641}" type="pres">
      <dgm:prSet presAssocID="{FE479952-75C4-4BD5-BB17-42471769A460}" presName="spNode" presStyleCnt="0"/>
      <dgm:spPr/>
      <dgm:t>
        <a:bodyPr/>
        <a:lstStyle/>
        <a:p>
          <a:endParaRPr lang="en-US"/>
        </a:p>
      </dgm:t>
    </dgm:pt>
    <dgm:pt modelId="{1EBA7A98-7084-41E9-8C10-AA780F691760}" type="pres">
      <dgm:prSet presAssocID="{2E25E18E-583B-48F8-A260-C85C39C26D14}" presName="sibTrans" presStyleLbl="sibTrans1D1" presStyleIdx="5" presStyleCnt="12"/>
      <dgm:spPr/>
      <dgm:t>
        <a:bodyPr/>
        <a:lstStyle/>
        <a:p>
          <a:endParaRPr lang="en-US"/>
        </a:p>
      </dgm:t>
    </dgm:pt>
    <dgm:pt modelId="{5312F293-6303-4546-8647-89EC4013C12C}" type="pres">
      <dgm:prSet presAssocID="{EA39D688-A551-4996-A292-3E77BDC7931E}" presName="node" presStyleLbl="node1" presStyleIdx="6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3CB91-82BB-45EB-8D41-705C6E39404C}" type="pres">
      <dgm:prSet presAssocID="{EA39D688-A551-4996-A292-3E77BDC7931E}" presName="spNode" presStyleCnt="0"/>
      <dgm:spPr/>
      <dgm:t>
        <a:bodyPr/>
        <a:lstStyle/>
        <a:p>
          <a:endParaRPr lang="en-US"/>
        </a:p>
      </dgm:t>
    </dgm:pt>
    <dgm:pt modelId="{21881BED-7786-4DCA-A30D-01D0EB5ACE8C}" type="pres">
      <dgm:prSet presAssocID="{8DE9A844-00B1-4627-857D-F5A85FCBBD99}" presName="sibTrans" presStyleLbl="sibTrans1D1" presStyleIdx="6" presStyleCnt="12"/>
      <dgm:spPr/>
      <dgm:t>
        <a:bodyPr/>
        <a:lstStyle/>
        <a:p>
          <a:endParaRPr lang="en-US"/>
        </a:p>
      </dgm:t>
    </dgm:pt>
    <dgm:pt modelId="{77610464-D952-4094-B98D-70E2548E1B43}" type="pres">
      <dgm:prSet presAssocID="{747B4EA4-7773-4DD0-AD4F-0753E77FFCD6}" presName="node" presStyleLbl="node1" presStyleIdx="7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E246B-F4A5-498C-A63D-8A02F27ED6CA}" type="pres">
      <dgm:prSet presAssocID="{747B4EA4-7773-4DD0-AD4F-0753E77FFCD6}" presName="spNode" presStyleCnt="0"/>
      <dgm:spPr/>
      <dgm:t>
        <a:bodyPr/>
        <a:lstStyle/>
        <a:p>
          <a:endParaRPr lang="en-US"/>
        </a:p>
      </dgm:t>
    </dgm:pt>
    <dgm:pt modelId="{705F979F-EE2D-48CA-8C8A-30A9EAB9F976}" type="pres">
      <dgm:prSet presAssocID="{A4531C68-5F06-4657-901B-042B07EC266A}" presName="sibTrans" presStyleLbl="sibTrans1D1" presStyleIdx="7" presStyleCnt="12"/>
      <dgm:spPr/>
      <dgm:t>
        <a:bodyPr/>
        <a:lstStyle/>
        <a:p>
          <a:endParaRPr lang="en-US"/>
        </a:p>
      </dgm:t>
    </dgm:pt>
    <dgm:pt modelId="{AA150100-E497-40F3-95A7-173A5E633398}" type="pres">
      <dgm:prSet presAssocID="{4234CBF8-52F5-4BAC-8422-49364CB1C2D1}" presName="node" presStyleLbl="node1" presStyleIdx="8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31DAD-28E9-403E-B1B9-B81A31560F74}" type="pres">
      <dgm:prSet presAssocID="{4234CBF8-52F5-4BAC-8422-49364CB1C2D1}" presName="spNode" presStyleCnt="0"/>
      <dgm:spPr/>
      <dgm:t>
        <a:bodyPr/>
        <a:lstStyle/>
        <a:p>
          <a:endParaRPr lang="en-US"/>
        </a:p>
      </dgm:t>
    </dgm:pt>
    <dgm:pt modelId="{3AB148AE-5D00-4118-B634-4417680ABE23}" type="pres">
      <dgm:prSet presAssocID="{EF1034EB-59FD-4D89-B1F4-1B6D48E2E540}" presName="sibTrans" presStyleLbl="sibTrans1D1" presStyleIdx="8" presStyleCnt="12"/>
      <dgm:spPr/>
      <dgm:t>
        <a:bodyPr/>
        <a:lstStyle/>
        <a:p>
          <a:endParaRPr lang="en-US"/>
        </a:p>
      </dgm:t>
    </dgm:pt>
    <dgm:pt modelId="{3E2CC21B-CC78-439C-954D-9C8D1ED82A3F}" type="pres">
      <dgm:prSet presAssocID="{2D8EFC34-21D0-47A1-A6A8-96BD25B07DE1}" presName="node" presStyleLbl="node1" presStyleIdx="9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F7AA2-D8D7-4AC7-BC70-1FE475CD16DD}" type="pres">
      <dgm:prSet presAssocID="{2D8EFC34-21D0-47A1-A6A8-96BD25B07DE1}" presName="spNode" presStyleCnt="0"/>
      <dgm:spPr/>
      <dgm:t>
        <a:bodyPr/>
        <a:lstStyle/>
        <a:p>
          <a:endParaRPr lang="en-US"/>
        </a:p>
      </dgm:t>
    </dgm:pt>
    <dgm:pt modelId="{CBF1DF35-CDB2-49F7-BCAB-2ACB77BB17AB}" type="pres">
      <dgm:prSet presAssocID="{0E00DD30-FC4A-4FAF-B724-6059AFFB6830}" presName="sibTrans" presStyleLbl="sibTrans1D1" presStyleIdx="9" presStyleCnt="12"/>
      <dgm:spPr/>
      <dgm:t>
        <a:bodyPr/>
        <a:lstStyle/>
        <a:p>
          <a:endParaRPr lang="en-US"/>
        </a:p>
      </dgm:t>
    </dgm:pt>
    <dgm:pt modelId="{02349158-C06A-4CA3-84E4-2BE3EE0D0F13}" type="pres">
      <dgm:prSet presAssocID="{FC019887-6420-4780-A86D-509857FA4603}" presName="node" presStyleLbl="node1" presStyleIdx="10" presStyleCnt="12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A9D19-6384-4455-9155-24A4FE08015F}" type="pres">
      <dgm:prSet presAssocID="{FC019887-6420-4780-A86D-509857FA4603}" presName="spNode" presStyleCnt="0"/>
      <dgm:spPr/>
      <dgm:t>
        <a:bodyPr/>
        <a:lstStyle/>
        <a:p>
          <a:endParaRPr lang="en-US"/>
        </a:p>
      </dgm:t>
    </dgm:pt>
    <dgm:pt modelId="{7DA2CA09-BE4D-4507-8C7A-2193DEBA3A3A}" type="pres">
      <dgm:prSet presAssocID="{41FC68E8-418E-453C-A78E-6737657A4E7D}" presName="sibTrans" presStyleLbl="sibTrans1D1" presStyleIdx="10" presStyleCnt="12"/>
      <dgm:spPr/>
      <dgm:t>
        <a:bodyPr/>
        <a:lstStyle/>
        <a:p>
          <a:endParaRPr lang="en-US"/>
        </a:p>
      </dgm:t>
    </dgm:pt>
    <dgm:pt modelId="{DAEDDC2A-9E2A-475A-8CC0-D5C4D03D1899}" type="pres">
      <dgm:prSet presAssocID="{C09E8A6F-3333-4F63-88D9-CF974B118D46}" presName="node" presStyleLbl="node1" presStyleIdx="11" presStyleCnt="12" custScaleX="154993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C8CE7-5B4B-4941-9639-E64BE0BCAC90}" type="pres">
      <dgm:prSet presAssocID="{C09E8A6F-3333-4F63-88D9-CF974B118D46}" presName="spNode" presStyleCnt="0"/>
      <dgm:spPr/>
      <dgm:t>
        <a:bodyPr/>
        <a:lstStyle/>
        <a:p>
          <a:endParaRPr lang="en-US"/>
        </a:p>
      </dgm:t>
    </dgm:pt>
    <dgm:pt modelId="{30BAB602-F144-457D-8AB3-4307387FD955}" type="pres">
      <dgm:prSet presAssocID="{27550FD1-D1D9-4CA7-8B76-1D0CE32598E9}" presName="sibTrans" presStyleLbl="sibTrans1D1" presStyleIdx="11" presStyleCnt="12"/>
      <dgm:spPr/>
      <dgm:t>
        <a:bodyPr/>
        <a:lstStyle/>
        <a:p>
          <a:endParaRPr lang="en-US"/>
        </a:p>
      </dgm:t>
    </dgm:pt>
  </dgm:ptLst>
  <dgm:cxnLst>
    <dgm:cxn modelId="{F30D66F7-2D4F-420B-9D9B-C0A9D03CAFA6}" type="presOf" srcId="{8DE9A844-00B1-4627-857D-F5A85FCBBD99}" destId="{21881BED-7786-4DCA-A30D-01D0EB5ACE8C}" srcOrd="0" destOrd="0" presId="urn:microsoft.com/office/officeart/2005/8/layout/cycle6"/>
    <dgm:cxn modelId="{E20826BC-F890-45FD-8A96-E64E76A8290C}" srcId="{202E4C0D-3247-4DF7-915A-32CFC40D8A00}" destId="{EA39D688-A551-4996-A292-3E77BDC7931E}" srcOrd="6" destOrd="0" parTransId="{74B2D83C-4834-4150-A68D-4987D29AF280}" sibTransId="{8DE9A844-00B1-4627-857D-F5A85FCBBD99}"/>
    <dgm:cxn modelId="{01035EE4-49BD-4B21-9A08-B46DEC8D0AA0}" srcId="{202E4C0D-3247-4DF7-915A-32CFC40D8A00}" destId="{FC019887-6420-4780-A86D-509857FA4603}" srcOrd="10" destOrd="0" parTransId="{AF73F19B-D1C7-4FEF-98F1-30BC27D59529}" sibTransId="{41FC68E8-418E-453C-A78E-6737657A4E7D}"/>
    <dgm:cxn modelId="{07B09A9E-578B-4900-8028-830E99FCF3AC}" type="presOf" srcId="{792FCF41-57CD-42EB-B9C5-1118806D5FA1}" destId="{A55D1760-95C2-432A-9B5C-FB27A48E80AB}" srcOrd="0" destOrd="0" presId="urn:microsoft.com/office/officeart/2005/8/layout/cycle6"/>
    <dgm:cxn modelId="{4094676B-0B5B-43F7-AB82-307B7F9B0F09}" type="presOf" srcId="{0E00DD30-FC4A-4FAF-B724-6059AFFB6830}" destId="{CBF1DF35-CDB2-49F7-BCAB-2ACB77BB17AB}" srcOrd="0" destOrd="0" presId="urn:microsoft.com/office/officeart/2005/8/layout/cycle6"/>
    <dgm:cxn modelId="{5033B0E4-3952-495D-B72A-73E4A6537BAE}" type="presOf" srcId="{C09E8A6F-3333-4F63-88D9-CF974B118D46}" destId="{DAEDDC2A-9E2A-475A-8CC0-D5C4D03D1899}" srcOrd="0" destOrd="0" presId="urn:microsoft.com/office/officeart/2005/8/layout/cycle6"/>
    <dgm:cxn modelId="{51C3EAA9-E342-4FC6-AC35-52CBEFC39A53}" type="presOf" srcId="{AFB14E9E-5BC0-4E38-929C-925EAE7CF70F}" destId="{D78450A9-EDFA-4BCE-A98E-3829844F614A}" srcOrd="0" destOrd="0" presId="urn:microsoft.com/office/officeart/2005/8/layout/cycle6"/>
    <dgm:cxn modelId="{7B1D9041-55C7-43A7-917D-29A4401EC690}" type="presOf" srcId="{2D8EFC34-21D0-47A1-A6A8-96BD25B07DE1}" destId="{3E2CC21B-CC78-439C-954D-9C8D1ED82A3F}" srcOrd="0" destOrd="0" presId="urn:microsoft.com/office/officeart/2005/8/layout/cycle6"/>
    <dgm:cxn modelId="{66FDD9EA-36EC-4177-90BB-82CE3CA1CBF1}" type="presOf" srcId="{FE479952-75C4-4BD5-BB17-42471769A460}" destId="{A72C3CE6-6779-43ED-9BEC-E5E70F032546}" srcOrd="0" destOrd="0" presId="urn:microsoft.com/office/officeart/2005/8/layout/cycle6"/>
    <dgm:cxn modelId="{C6163A49-0476-456E-BF6E-30FF03A5D38B}" type="presOf" srcId="{FBF6ACDD-1761-4FD8-AB7A-2E3BEC53A41B}" destId="{D69DAC21-0CA4-4009-B5B4-59E470796EC4}" srcOrd="0" destOrd="0" presId="urn:microsoft.com/office/officeart/2005/8/layout/cycle6"/>
    <dgm:cxn modelId="{9EBB8590-CCCA-4E43-877E-114D621FFEA0}" type="presOf" srcId="{747B4EA4-7773-4DD0-AD4F-0753E77FFCD6}" destId="{77610464-D952-4094-B98D-70E2548E1B43}" srcOrd="0" destOrd="0" presId="urn:microsoft.com/office/officeart/2005/8/layout/cycle6"/>
    <dgm:cxn modelId="{B499F0BD-3A96-4CE4-9280-A652EAB0F306}" srcId="{202E4C0D-3247-4DF7-915A-32CFC40D8A00}" destId="{A08A6195-FFB3-425B-8AE7-B5167F1D90E3}" srcOrd="0" destOrd="0" parTransId="{4BCDB39B-4398-4374-BF96-470DFB23DA97}" sibTransId="{FBF6ACDD-1761-4FD8-AB7A-2E3BEC53A41B}"/>
    <dgm:cxn modelId="{8D068726-642B-44CA-83E9-E3FB21A6AC51}" type="presOf" srcId="{EF1034EB-59FD-4D89-B1F4-1B6D48E2E540}" destId="{3AB148AE-5D00-4118-B634-4417680ABE23}" srcOrd="0" destOrd="0" presId="urn:microsoft.com/office/officeart/2005/8/layout/cycle6"/>
    <dgm:cxn modelId="{552C69F7-DCCB-4DF8-AB04-CBF1099E9075}" srcId="{202E4C0D-3247-4DF7-915A-32CFC40D8A00}" destId="{FE479952-75C4-4BD5-BB17-42471769A460}" srcOrd="5" destOrd="0" parTransId="{073272C2-7941-42C1-AE1A-2CDF49D20199}" sibTransId="{2E25E18E-583B-48F8-A260-C85C39C26D14}"/>
    <dgm:cxn modelId="{42C4DEF1-15F6-4149-9A23-2E2EB84FC7A7}" type="presOf" srcId="{2E25E18E-583B-48F8-A260-C85C39C26D14}" destId="{1EBA7A98-7084-41E9-8C10-AA780F691760}" srcOrd="0" destOrd="0" presId="urn:microsoft.com/office/officeart/2005/8/layout/cycle6"/>
    <dgm:cxn modelId="{13A25C21-0AD6-4E50-89E9-65196D87F1E4}" type="presOf" srcId="{202E4C0D-3247-4DF7-915A-32CFC40D8A00}" destId="{6A350674-5FE7-4ADD-8ACE-D6AEF774D93C}" srcOrd="0" destOrd="0" presId="urn:microsoft.com/office/officeart/2005/8/layout/cycle6"/>
    <dgm:cxn modelId="{F3D79075-9008-4C0A-93BF-3F7F40BB2413}" type="presOf" srcId="{FC019887-6420-4780-A86D-509857FA4603}" destId="{02349158-C06A-4CA3-84E4-2BE3EE0D0F13}" srcOrd="0" destOrd="0" presId="urn:microsoft.com/office/officeart/2005/8/layout/cycle6"/>
    <dgm:cxn modelId="{5A94360E-EB34-412A-BBE1-372B911C8AF2}" srcId="{202E4C0D-3247-4DF7-915A-32CFC40D8A00}" destId="{747B4EA4-7773-4DD0-AD4F-0753E77FFCD6}" srcOrd="7" destOrd="0" parTransId="{176EC559-1133-4AB3-8D71-2035C5CB2AE9}" sibTransId="{A4531C68-5F06-4657-901B-042B07EC266A}"/>
    <dgm:cxn modelId="{F89EE798-1680-40E6-A0D3-2E225CE7FCF5}" type="presOf" srcId="{08FBF219-737A-49D2-A67E-F71A8904A95F}" destId="{0E7A7C54-0C3D-426D-86E8-F73C19E44129}" srcOrd="0" destOrd="0" presId="urn:microsoft.com/office/officeart/2005/8/layout/cycle6"/>
    <dgm:cxn modelId="{294B9651-A48E-4665-9E6F-C1B94A93B881}" type="presOf" srcId="{8047D204-07A7-44A0-98FA-8B0A9F5A6E7C}" destId="{F1F3D7A9-2B55-4140-9EEE-2C77D2D55047}" srcOrd="0" destOrd="0" presId="urn:microsoft.com/office/officeart/2005/8/layout/cycle6"/>
    <dgm:cxn modelId="{020E5BA2-E829-4B2E-94AC-5B36851D6660}" type="presOf" srcId="{73F4C96B-70C5-4CF8-8FE4-D6A70279D2A8}" destId="{ACE10B36-B33E-4696-8A8D-E43084F7CE17}" srcOrd="0" destOrd="0" presId="urn:microsoft.com/office/officeart/2005/8/layout/cycle6"/>
    <dgm:cxn modelId="{6F79CA3A-DAD5-427D-BD31-EA42094B3EFF}" type="presOf" srcId="{82BA90C9-789E-4D80-9CD6-248A34F73EA6}" destId="{6E489BFA-E24A-4839-B86A-523D016460EC}" srcOrd="0" destOrd="0" presId="urn:microsoft.com/office/officeart/2005/8/layout/cycle6"/>
    <dgm:cxn modelId="{C77DDD2A-BCA8-4AD2-8EA3-7966448A4115}" srcId="{202E4C0D-3247-4DF7-915A-32CFC40D8A00}" destId="{C09E8A6F-3333-4F63-88D9-CF974B118D46}" srcOrd="11" destOrd="0" parTransId="{BA320590-366B-4998-8E3E-4A26CA701B57}" sibTransId="{27550FD1-D1D9-4CA7-8B76-1D0CE32598E9}"/>
    <dgm:cxn modelId="{76CF788C-3090-487E-A79C-D9AC7B6BB250}" srcId="{202E4C0D-3247-4DF7-915A-32CFC40D8A00}" destId="{792FCF41-57CD-42EB-B9C5-1118806D5FA1}" srcOrd="1" destOrd="0" parTransId="{ED593540-C837-408E-B00C-4D2CCD9DB197}" sibTransId="{0039007C-BB5B-4620-B064-39E4C9B6C89D}"/>
    <dgm:cxn modelId="{89E45580-95BC-468B-A6FA-2C30772431A4}" type="presOf" srcId="{12836FC2-48C9-427E-8BC2-FEF88DA0B5F3}" destId="{C497F2D8-BD47-495D-A451-440AE6152E5F}" srcOrd="0" destOrd="0" presId="urn:microsoft.com/office/officeart/2005/8/layout/cycle6"/>
    <dgm:cxn modelId="{F6EBB6D1-ABEC-484F-AAD8-53FFC9F68A74}" srcId="{202E4C0D-3247-4DF7-915A-32CFC40D8A00}" destId="{8047D204-07A7-44A0-98FA-8B0A9F5A6E7C}" srcOrd="3" destOrd="0" parTransId="{F398445B-9A84-454D-855F-FC7004A54452}" sibTransId="{AFB14E9E-5BC0-4E38-929C-925EAE7CF70F}"/>
    <dgm:cxn modelId="{2F5CF58C-E16E-4C96-9B3A-CB627E5B7BFB}" srcId="{202E4C0D-3247-4DF7-915A-32CFC40D8A00}" destId="{4234CBF8-52F5-4BAC-8422-49364CB1C2D1}" srcOrd="8" destOrd="0" parTransId="{C194C52D-CD77-4E7F-8C4F-92C79D49ED46}" sibTransId="{EF1034EB-59FD-4D89-B1F4-1B6D48E2E540}"/>
    <dgm:cxn modelId="{6B39E739-2D9D-4D74-A919-1ACC0C7BDE3C}" type="presOf" srcId="{0039007C-BB5B-4620-B064-39E4C9B6C89D}" destId="{0C5A5A82-4B14-4572-8BD3-0EB2A70C5D03}" srcOrd="0" destOrd="0" presId="urn:microsoft.com/office/officeart/2005/8/layout/cycle6"/>
    <dgm:cxn modelId="{19E33AEB-5F95-4B8C-B225-40E769339C36}" srcId="{202E4C0D-3247-4DF7-915A-32CFC40D8A00}" destId="{2D8EFC34-21D0-47A1-A6A8-96BD25B07DE1}" srcOrd="9" destOrd="0" parTransId="{F369A353-1834-4E53-A239-54A64087828F}" sibTransId="{0E00DD30-FC4A-4FAF-B724-6059AFFB6830}"/>
    <dgm:cxn modelId="{81C3108C-979B-4BCE-8C72-75CD0F4D81CA}" srcId="{202E4C0D-3247-4DF7-915A-32CFC40D8A00}" destId="{82BA90C9-789E-4D80-9CD6-248A34F73EA6}" srcOrd="2" destOrd="0" parTransId="{291E7A5C-C2E4-4BB0-87FC-2F186AA85230}" sibTransId="{08FBF219-737A-49D2-A67E-F71A8904A95F}"/>
    <dgm:cxn modelId="{A644F0DD-CCDB-46D6-AAD5-BD3B35CEDFB0}" type="presOf" srcId="{27550FD1-D1D9-4CA7-8B76-1D0CE32598E9}" destId="{30BAB602-F144-457D-8AB3-4307387FD955}" srcOrd="0" destOrd="0" presId="urn:microsoft.com/office/officeart/2005/8/layout/cycle6"/>
    <dgm:cxn modelId="{0B9E13B3-7E4A-4674-B4E9-9D11A1A1B06E}" type="presOf" srcId="{EA39D688-A551-4996-A292-3E77BDC7931E}" destId="{5312F293-6303-4546-8647-89EC4013C12C}" srcOrd="0" destOrd="0" presId="urn:microsoft.com/office/officeart/2005/8/layout/cycle6"/>
    <dgm:cxn modelId="{FA187970-0B0D-44DC-9336-064D4D2F9833}" type="presOf" srcId="{41FC68E8-418E-453C-A78E-6737657A4E7D}" destId="{7DA2CA09-BE4D-4507-8C7A-2193DEBA3A3A}" srcOrd="0" destOrd="0" presId="urn:microsoft.com/office/officeart/2005/8/layout/cycle6"/>
    <dgm:cxn modelId="{CA1CE625-0B02-4F3B-AF62-589E1B0E0A30}" srcId="{202E4C0D-3247-4DF7-915A-32CFC40D8A00}" destId="{73F4C96B-70C5-4CF8-8FE4-D6A70279D2A8}" srcOrd="4" destOrd="0" parTransId="{A3C6A133-7586-41A5-9A6D-EEB148DB6FBD}" sibTransId="{12836FC2-48C9-427E-8BC2-FEF88DA0B5F3}"/>
    <dgm:cxn modelId="{B5CB8AFD-9745-439C-9830-DE640B2828D2}" type="presOf" srcId="{A4531C68-5F06-4657-901B-042B07EC266A}" destId="{705F979F-EE2D-48CA-8C8A-30A9EAB9F976}" srcOrd="0" destOrd="0" presId="urn:microsoft.com/office/officeart/2005/8/layout/cycle6"/>
    <dgm:cxn modelId="{D128A704-360E-4B7E-AF72-13F150A93E8A}" type="presOf" srcId="{4234CBF8-52F5-4BAC-8422-49364CB1C2D1}" destId="{AA150100-E497-40F3-95A7-173A5E633398}" srcOrd="0" destOrd="0" presId="urn:microsoft.com/office/officeart/2005/8/layout/cycle6"/>
    <dgm:cxn modelId="{968F9652-4516-449D-83B8-9D8CAE491EFB}" type="presOf" srcId="{A08A6195-FFB3-425B-8AE7-B5167F1D90E3}" destId="{0621D185-9C2E-4C92-BBE8-655FE19620FF}" srcOrd="0" destOrd="0" presId="urn:microsoft.com/office/officeart/2005/8/layout/cycle6"/>
    <dgm:cxn modelId="{E6184BD2-5875-449F-B234-5A58BB9C082F}" type="presParOf" srcId="{6A350674-5FE7-4ADD-8ACE-D6AEF774D93C}" destId="{0621D185-9C2E-4C92-BBE8-655FE19620FF}" srcOrd="0" destOrd="0" presId="urn:microsoft.com/office/officeart/2005/8/layout/cycle6"/>
    <dgm:cxn modelId="{1CC03131-8C58-4D85-9BE5-0334261DB469}" type="presParOf" srcId="{6A350674-5FE7-4ADD-8ACE-D6AEF774D93C}" destId="{71BB5774-57D9-456C-8337-03AFB9BA9E7D}" srcOrd="1" destOrd="0" presId="urn:microsoft.com/office/officeart/2005/8/layout/cycle6"/>
    <dgm:cxn modelId="{D2267066-709A-48B7-AB42-B517965CC086}" type="presParOf" srcId="{6A350674-5FE7-4ADD-8ACE-D6AEF774D93C}" destId="{D69DAC21-0CA4-4009-B5B4-59E470796EC4}" srcOrd="2" destOrd="0" presId="urn:microsoft.com/office/officeart/2005/8/layout/cycle6"/>
    <dgm:cxn modelId="{2DB06C70-1AF7-4CEF-A61A-467621693DCC}" type="presParOf" srcId="{6A350674-5FE7-4ADD-8ACE-D6AEF774D93C}" destId="{A55D1760-95C2-432A-9B5C-FB27A48E80AB}" srcOrd="3" destOrd="0" presId="urn:microsoft.com/office/officeart/2005/8/layout/cycle6"/>
    <dgm:cxn modelId="{B1D9FF5A-ECA8-41ED-9B73-3983B4383D1B}" type="presParOf" srcId="{6A350674-5FE7-4ADD-8ACE-D6AEF774D93C}" destId="{2F40203A-51F0-4A9E-9DCC-1A9E3034379B}" srcOrd="4" destOrd="0" presId="urn:microsoft.com/office/officeart/2005/8/layout/cycle6"/>
    <dgm:cxn modelId="{B2BA5917-9EAD-4501-ABA4-49B2909E25A3}" type="presParOf" srcId="{6A350674-5FE7-4ADD-8ACE-D6AEF774D93C}" destId="{0C5A5A82-4B14-4572-8BD3-0EB2A70C5D03}" srcOrd="5" destOrd="0" presId="urn:microsoft.com/office/officeart/2005/8/layout/cycle6"/>
    <dgm:cxn modelId="{EBA76D5B-C3A2-4728-91D8-827D99D0CA15}" type="presParOf" srcId="{6A350674-5FE7-4ADD-8ACE-D6AEF774D93C}" destId="{6E489BFA-E24A-4839-B86A-523D016460EC}" srcOrd="6" destOrd="0" presId="urn:microsoft.com/office/officeart/2005/8/layout/cycle6"/>
    <dgm:cxn modelId="{2F3BE309-0AC3-4FE2-AB45-5B0C64F02444}" type="presParOf" srcId="{6A350674-5FE7-4ADD-8ACE-D6AEF774D93C}" destId="{91B2719E-3F98-481E-A81A-9455729E5D5C}" srcOrd="7" destOrd="0" presId="urn:microsoft.com/office/officeart/2005/8/layout/cycle6"/>
    <dgm:cxn modelId="{6B3A7AF0-4D67-4AC8-872E-0311C7D8D1AB}" type="presParOf" srcId="{6A350674-5FE7-4ADD-8ACE-D6AEF774D93C}" destId="{0E7A7C54-0C3D-426D-86E8-F73C19E44129}" srcOrd="8" destOrd="0" presId="urn:microsoft.com/office/officeart/2005/8/layout/cycle6"/>
    <dgm:cxn modelId="{54D4D27A-B35B-4F34-8B18-73CA44B80381}" type="presParOf" srcId="{6A350674-5FE7-4ADD-8ACE-D6AEF774D93C}" destId="{F1F3D7A9-2B55-4140-9EEE-2C77D2D55047}" srcOrd="9" destOrd="0" presId="urn:microsoft.com/office/officeart/2005/8/layout/cycle6"/>
    <dgm:cxn modelId="{451211E8-5C15-473B-A5DB-E87A6FD52198}" type="presParOf" srcId="{6A350674-5FE7-4ADD-8ACE-D6AEF774D93C}" destId="{F6D5CB13-DBA2-4FA0-B1C2-C4B66ACE159B}" srcOrd="10" destOrd="0" presId="urn:microsoft.com/office/officeart/2005/8/layout/cycle6"/>
    <dgm:cxn modelId="{4DB8F0DA-3164-4EB1-97EF-AA3CD6A8F7DF}" type="presParOf" srcId="{6A350674-5FE7-4ADD-8ACE-D6AEF774D93C}" destId="{D78450A9-EDFA-4BCE-A98E-3829844F614A}" srcOrd="11" destOrd="0" presId="urn:microsoft.com/office/officeart/2005/8/layout/cycle6"/>
    <dgm:cxn modelId="{0D74D951-0A31-4FC6-89CB-020EA831DED5}" type="presParOf" srcId="{6A350674-5FE7-4ADD-8ACE-D6AEF774D93C}" destId="{ACE10B36-B33E-4696-8A8D-E43084F7CE17}" srcOrd="12" destOrd="0" presId="urn:microsoft.com/office/officeart/2005/8/layout/cycle6"/>
    <dgm:cxn modelId="{6CD87295-7426-4F9F-AC6B-F02EAD834E00}" type="presParOf" srcId="{6A350674-5FE7-4ADD-8ACE-D6AEF774D93C}" destId="{AB4568E4-02EB-4A96-B889-7BD1A4305640}" srcOrd="13" destOrd="0" presId="urn:microsoft.com/office/officeart/2005/8/layout/cycle6"/>
    <dgm:cxn modelId="{8D658B7E-8218-48D4-B3C2-F870311B9330}" type="presParOf" srcId="{6A350674-5FE7-4ADD-8ACE-D6AEF774D93C}" destId="{C497F2D8-BD47-495D-A451-440AE6152E5F}" srcOrd="14" destOrd="0" presId="urn:microsoft.com/office/officeart/2005/8/layout/cycle6"/>
    <dgm:cxn modelId="{23765131-6CF7-4604-BAE1-FAAD30BDB9FF}" type="presParOf" srcId="{6A350674-5FE7-4ADD-8ACE-D6AEF774D93C}" destId="{A72C3CE6-6779-43ED-9BEC-E5E70F032546}" srcOrd="15" destOrd="0" presId="urn:microsoft.com/office/officeart/2005/8/layout/cycle6"/>
    <dgm:cxn modelId="{FD074136-7A62-4A94-865D-C9453066B5FB}" type="presParOf" srcId="{6A350674-5FE7-4ADD-8ACE-D6AEF774D93C}" destId="{8115196A-CEE7-414F-8AF7-DF0808EC1641}" srcOrd="16" destOrd="0" presId="urn:microsoft.com/office/officeart/2005/8/layout/cycle6"/>
    <dgm:cxn modelId="{A0D40970-AEE7-4AEC-953D-8B479ECC40B1}" type="presParOf" srcId="{6A350674-5FE7-4ADD-8ACE-D6AEF774D93C}" destId="{1EBA7A98-7084-41E9-8C10-AA780F691760}" srcOrd="17" destOrd="0" presId="urn:microsoft.com/office/officeart/2005/8/layout/cycle6"/>
    <dgm:cxn modelId="{A0DA2399-DD82-41CD-A3F0-336B855D67CF}" type="presParOf" srcId="{6A350674-5FE7-4ADD-8ACE-D6AEF774D93C}" destId="{5312F293-6303-4546-8647-89EC4013C12C}" srcOrd="18" destOrd="0" presId="urn:microsoft.com/office/officeart/2005/8/layout/cycle6"/>
    <dgm:cxn modelId="{F9244BFD-58C9-42B0-9709-4FBC5F75145E}" type="presParOf" srcId="{6A350674-5FE7-4ADD-8ACE-D6AEF774D93C}" destId="{9893CB91-82BB-45EB-8D41-705C6E39404C}" srcOrd="19" destOrd="0" presId="urn:microsoft.com/office/officeart/2005/8/layout/cycle6"/>
    <dgm:cxn modelId="{91BA1F66-9D39-4D30-909F-967F7F83A725}" type="presParOf" srcId="{6A350674-5FE7-4ADD-8ACE-D6AEF774D93C}" destId="{21881BED-7786-4DCA-A30D-01D0EB5ACE8C}" srcOrd="20" destOrd="0" presId="urn:microsoft.com/office/officeart/2005/8/layout/cycle6"/>
    <dgm:cxn modelId="{D645B7B5-A768-4A75-B2AF-7BAD54463E14}" type="presParOf" srcId="{6A350674-5FE7-4ADD-8ACE-D6AEF774D93C}" destId="{77610464-D952-4094-B98D-70E2548E1B43}" srcOrd="21" destOrd="0" presId="urn:microsoft.com/office/officeart/2005/8/layout/cycle6"/>
    <dgm:cxn modelId="{9279FB08-178B-451A-AEAB-00C0EC1EAB11}" type="presParOf" srcId="{6A350674-5FE7-4ADD-8ACE-D6AEF774D93C}" destId="{927E246B-F4A5-498C-A63D-8A02F27ED6CA}" srcOrd="22" destOrd="0" presId="urn:microsoft.com/office/officeart/2005/8/layout/cycle6"/>
    <dgm:cxn modelId="{D49F6B82-7587-4EEC-8CCD-4A6475FBB891}" type="presParOf" srcId="{6A350674-5FE7-4ADD-8ACE-D6AEF774D93C}" destId="{705F979F-EE2D-48CA-8C8A-30A9EAB9F976}" srcOrd="23" destOrd="0" presId="urn:microsoft.com/office/officeart/2005/8/layout/cycle6"/>
    <dgm:cxn modelId="{E8D50AFD-6769-4877-95CE-408C04D552E8}" type="presParOf" srcId="{6A350674-5FE7-4ADD-8ACE-D6AEF774D93C}" destId="{AA150100-E497-40F3-95A7-173A5E633398}" srcOrd="24" destOrd="0" presId="urn:microsoft.com/office/officeart/2005/8/layout/cycle6"/>
    <dgm:cxn modelId="{BFAAFA8F-E6C1-4EAA-8E20-EC3DAC4C56A6}" type="presParOf" srcId="{6A350674-5FE7-4ADD-8ACE-D6AEF774D93C}" destId="{10B31DAD-28E9-403E-B1B9-B81A31560F74}" srcOrd="25" destOrd="0" presId="urn:microsoft.com/office/officeart/2005/8/layout/cycle6"/>
    <dgm:cxn modelId="{9FB4031B-6AF3-4D46-B445-6C54B0C18463}" type="presParOf" srcId="{6A350674-5FE7-4ADD-8ACE-D6AEF774D93C}" destId="{3AB148AE-5D00-4118-B634-4417680ABE23}" srcOrd="26" destOrd="0" presId="urn:microsoft.com/office/officeart/2005/8/layout/cycle6"/>
    <dgm:cxn modelId="{E32CA0ED-FDA3-4732-B17D-323A28E63F09}" type="presParOf" srcId="{6A350674-5FE7-4ADD-8ACE-D6AEF774D93C}" destId="{3E2CC21B-CC78-439C-954D-9C8D1ED82A3F}" srcOrd="27" destOrd="0" presId="urn:microsoft.com/office/officeart/2005/8/layout/cycle6"/>
    <dgm:cxn modelId="{E0D03CEB-5B79-4036-8EB0-251DA67E36DC}" type="presParOf" srcId="{6A350674-5FE7-4ADD-8ACE-D6AEF774D93C}" destId="{8ADF7AA2-D8D7-4AC7-BC70-1FE475CD16DD}" srcOrd="28" destOrd="0" presId="urn:microsoft.com/office/officeart/2005/8/layout/cycle6"/>
    <dgm:cxn modelId="{D95069D1-0C22-4BA4-A2A6-95BC7F2F24C5}" type="presParOf" srcId="{6A350674-5FE7-4ADD-8ACE-D6AEF774D93C}" destId="{CBF1DF35-CDB2-49F7-BCAB-2ACB77BB17AB}" srcOrd="29" destOrd="0" presId="urn:microsoft.com/office/officeart/2005/8/layout/cycle6"/>
    <dgm:cxn modelId="{035E7EEA-FE89-40AA-BF62-C53011A68FE8}" type="presParOf" srcId="{6A350674-5FE7-4ADD-8ACE-D6AEF774D93C}" destId="{02349158-C06A-4CA3-84E4-2BE3EE0D0F13}" srcOrd="30" destOrd="0" presId="urn:microsoft.com/office/officeart/2005/8/layout/cycle6"/>
    <dgm:cxn modelId="{92027444-2945-497D-8630-A08343E89AC9}" type="presParOf" srcId="{6A350674-5FE7-4ADD-8ACE-D6AEF774D93C}" destId="{BC3A9D19-6384-4455-9155-24A4FE08015F}" srcOrd="31" destOrd="0" presId="urn:microsoft.com/office/officeart/2005/8/layout/cycle6"/>
    <dgm:cxn modelId="{D81B8F06-9D80-4305-A3D0-327D197987E8}" type="presParOf" srcId="{6A350674-5FE7-4ADD-8ACE-D6AEF774D93C}" destId="{7DA2CA09-BE4D-4507-8C7A-2193DEBA3A3A}" srcOrd="32" destOrd="0" presId="urn:microsoft.com/office/officeart/2005/8/layout/cycle6"/>
    <dgm:cxn modelId="{9AA22B99-B96E-47EA-98BF-30D0EC5E0750}" type="presParOf" srcId="{6A350674-5FE7-4ADD-8ACE-D6AEF774D93C}" destId="{DAEDDC2A-9E2A-475A-8CC0-D5C4D03D1899}" srcOrd="33" destOrd="0" presId="urn:microsoft.com/office/officeart/2005/8/layout/cycle6"/>
    <dgm:cxn modelId="{3EC4F1DE-C482-4170-87DB-6C08B1F9E3D4}" type="presParOf" srcId="{6A350674-5FE7-4ADD-8ACE-D6AEF774D93C}" destId="{1ACC8CE7-5B4B-4941-9639-E64BE0BCAC90}" srcOrd="34" destOrd="0" presId="urn:microsoft.com/office/officeart/2005/8/layout/cycle6"/>
    <dgm:cxn modelId="{F3F3B28C-BEF1-45C4-B416-2DE93D317F0D}" type="presParOf" srcId="{6A350674-5FE7-4ADD-8ACE-D6AEF774D93C}" destId="{30BAB602-F144-457D-8AB3-4307387FD955}" srcOrd="35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4446C-92AC-4091-9577-7DDF17AD002C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C4217D-4CEE-48BA-A2F0-85D803DC3828}">
      <dgm:prSet phldrT="[Text]" custT="1"/>
      <dgm:spPr/>
      <dgm:t>
        <a:bodyPr/>
        <a:lstStyle/>
        <a:p>
          <a:pPr algn="ctr"/>
          <a:r>
            <a:rPr lang="en-US" sz="4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Atmospheric</a:t>
          </a:r>
          <a:endParaRPr lang="en-US" sz="4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D54D570B-A793-43E2-963C-7B802C183221}" type="parTrans" cxnId="{C5F0F83B-1A7B-47A1-9B6A-7C7472F8ADB8}">
      <dgm:prSet/>
      <dgm:spPr/>
      <dgm:t>
        <a:bodyPr/>
        <a:lstStyle/>
        <a:p>
          <a:endParaRPr lang="en-US"/>
        </a:p>
      </dgm:t>
    </dgm:pt>
    <dgm:pt modelId="{E4B77271-72F7-4098-AFF7-BF2D92BA0DA8}" type="sibTrans" cxnId="{C5F0F83B-1A7B-47A1-9B6A-7C7472F8ADB8}">
      <dgm:prSet/>
      <dgm:spPr/>
      <dgm:t>
        <a:bodyPr/>
        <a:lstStyle/>
        <a:p>
          <a:endParaRPr lang="en-US"/>
        </a:p>
      </dgm:t>
    </dgm:pt>
    <dgm:pt modelId="{6A5963BC-B56F-42DE-91F8-39B3A1B70B79}">
      <dgm:prSet phldrT="[Text]" custT="1"/>
      <dgm:spPr/>
      <dgm:t>
        <a:bodyPr/>
        <a:lstStyle/>
        <a:p>
          <a:r>
            <a:rPr lang="en-US" sz="4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Hydrological</a:t>
          </a:r>
          <a:endParaRPr lang="en-US" sz="4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785C0F80-B0AF-4434-A7B2-DFE57853A581}" type="parTrans" cxnId="{C931563F-D815-40BD-9B61-97CE7A3CDC41}">
      <dgm:prSet/>
      <dgm:spPr/>
      <dgm:t>
        <a:bodyPr/>
        <a:lstStyle/>
        <a:p>
          <a:endParaRPr lang="en-US"/>
        </a:p>
      </dgm:t>
    </dgm:pt>
    <dgm:pt modelId="{05368B20-F9AA-4136-92AF-36E215F3CA92}" type="sibTrans" cxnId="{C931563F-D815-40BD-9B61-97CE7A3CDC41}">
      <dgm:prSet/>
      <dgm:spPr/>
      <dgm:t>
        <a:bodyPr/>
        <a:lstStyle/>
        <a:p>
          <a:endParaRPr lang="en-US"/>
        </a:p>
      </dgm:t>
    </dgm:pt>
    <dgm:pt modelId="{F35D8801-3F94-4EE8-AF78-492E8ED57719}">
      <dgm:prSet phldrT="[Text]" custT="1"/>
      <dgm:spPr/>
      <dgm:t>
        <a:bodyPr/>
        <a:lstStyle/>
        <a:p>
          <a:pPr algn="ctr"/>
          <a:r>
            <a:rPr lang="en-US" sz="4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Ecological</a:t>
          </a:r>
          <a:endParaRPr lang="en-US" sz="4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B15007FC-356E-43FB-B7C6-3F7BC51A4BD3}" type="parTrans" cxnId="{C7017518-A7C8-470E-B767-699DEF044D04}">
      <dgm:prSet/>
      <dgm:spPr/>
      <dgm:t>
        <a:bodyPr/>
        <a:lstStyle/>
        <a:p>
          <a:endParaRPr lang="en-US"/>
        </a:p>
      </dgm:t>
    </dgm:pt>
    <dgm:pt modelId="{1F99D12C-25CE-4B80-A156-933742AEB70E}" type="sibTrans" cxnId="{C7017518-A7C8-470E-B767-699DEF044D04}">
      <dgm:prSet/>
      <dgm:spPr/>
      <dgm:t>
        <a:bodyPr/>
        <a:lstStyle/>
        <a:p>
          <a:endParaRPr lang="en-US"/>
        </a:p>
      </dgm:t>
    </dgm:pt>
    <dgm:pt modelId="{ADF07F6C-098C-42F9-BACD-93AE8A018C71}">
      <dgm:prSet custT="1"/>
      <dgm:spPr/>
      <dgm:t>
        <a:bodyPr anchor="ctr"/>
        <a:lstStyle/>
        <a:p>
          <a:pPr algn="l"/>
          <a:r>
            <a:rPr lang="en-US" sz="2400" dirty="0" smtClean="0"/>
            <a:t>Global climate change due largely to emissions of carbon dioxide in the atmosphere</a:t>
          </a:r>
          <a:endParaRPr lang="en-US" sz="2400" dirty="0"/>
        </a:p>
      </dgm:t>
    </dgm:pt>
    <dgm:pt modelId="{DC9C90BA-EBD7-41AB-8B51-EAC6DE6527D3}" type="parTrans" cxnId="{9CF536CE-3799-4382-BCB6-E5B574A7EC25}">
      <dgm:prSet/>
      <dgm:spPr/>
      <dgm:t>
        <a:bodyPr/>
        <a:lstStyle/>
        <a:p>
          <a:endParaRPr lang="en-US"/>
        </a:p>
      </dgm:t>
    </dgm:pt>
    <dgm:pt modelId="{D6DF88F7-9B5F-48FE-B94A-533F41C35FD9}" type="sibTrans" cxnId="{9CF536CE-3799-4382-BCB6-E5B574A7EC25}">
      <dgm:prSet/>
      <dgm:spPr/>
      <dgm:t>
        <a:bodyPr/>
        <a:lstStyle/>
        <a:p>
          <a:endParaRPr lang="en-US"/>
        </a:p>
      </dgm:t>
    </dgm:pt>
    <dgm:pt modelId="{578D848E-C8BD-4470-BB85-AAA1A0E05E93}">
      <dgm:prSet custT="1"/>
      <dgm:spPr/>
      <dgm:t>
        <a:bodyPr anchor="ctr"/>
        <a:lstStyle/>
        <a:p>
          <a:pPr algn="l"/>
          <a:r>
            <a:rPr lang="en-US" sz="2400" dirty="0" smtClean="0"/>
            <a:t>Affect water cycle -                  Reduces soil cohesion, resulting in erosion, flooding and landslides</a:t>
          </a:r>
          <a:endParaRPr lang="en-US" sz="2400" dirty="0"/>
        </a:p>
      </dgm:t>
    </dgm:pt>
    <dgm:pt modelId="{FFD8FCF5-6F6A-4DE0-A8BB-5D98400832E3}" type="parTrans" cxnId="{67E76D41-8F7F-4DDB-B640-A5FB773FACFD}">
      <dgm:prSet/>
      <dgm:spPr/>
      <dgm:t>
        <a:bodyPr/>
        <a:lstStyle/>
        <a:p>
          <a:endParaRPr lang="en-US"/>
        </a:p>
      </dgm:t>
    </dgm:pt>
    <dgm:pt modelId="{F0FFF4D1-62CB-4D8D-87D5-41F4119282C7}" type="sibTrans" cxnId="{67E76D41-8F7F-4DDB-B640-A5FB773FACFD}">
      <dgm:prSet/>
      <dgm:spPr/>
      <dgm:t>
        <a:bodyPr/>
        <a:lstStyle/>
        <a:p>
          <a:endParaRPr lang="en-US"/>
        </a:p>
      </dgm:t>
    </dgm:pt>
    <dgm:pt modelId="{F457F795-7BE0-4B03-8EDA-05FFC28D3BE1}">
      <dgm:prSet custT="1"/>
      <dgm:spPr/>
      <dgm:t>
        <a:bodyPr anchor="ctr"/>
        <a:lstStyle/>
        <a:p>
          <a:r>
            <a:rPr lang="en-US" sz="2400" dirty="0" smtClean="0"/>
            <a:t>Loss of Biodiversity</a:t>
          </a:r>
          <a:endParaRPr lang="en-US" sz="2400" dirty="0"/>
        </a:p>
      </dgm:t>
    </dgm:pt>
    <dgm:pt modelId="{13E96FBE-14C7-45F4-B117-4FE95D405D84}" type="parTrans" cxnId="{926E9CF0-A19F-425F-ACB0-CC9D574EA6DB}">
      <dgm:prSet/>
      <dgm:spPr/>
      <dgm:t>
        <a:bodyPr/>
        <a:lstStyle/>
        <a:p>
          <a:endParaRPr lang="en-US"/>
        </a:p>
      </dgm:t>
    </dgm:pt>
    <dgm:pt modelId="{0EF2B15E-0A08-46DC-916F-242BFA7EBD3E}" type="sibTrans" cxnId="{926E9CF0-A19F-425F-ACB0-CC9D574EA6DB}">
      <dgm:prSet/>
      <dgm:spPr/>
      <dgm:t>
        <a:bodyPr/>
        <a:lstStyle/>
        <a:p>
          <a:endParaRPr lang="en-US"/>
        </a:p>
      </dgm:t>
    </dgm:pt>
    <dgm:pt modelId="{796FF235-C457-4F4D-AC15-DDD6BDD518DC}">
      <dgm:prSet custT="1"/>
      <dgm:spPr/>
      <dgm:t>
        <a:bodyPr anchor="ctr"/>
        <a:lstStyle/>
        <a:p>
          <a:r>
            <a:rPr lang="en-US" sz="2400" dirty="0" smtClean="0"/>
            <a:t>Extinction of animal, insect, plants</a:t>
          </a:r>
          <a:endParaRPr lang="en-US" sz="2400" dirty="0"/>
        </a:p>
      </dgm:t>
    </dgm:pt>
    <dgm:pt modelId="{E3DCAB88-06FD-42E7-9430-28D8A6A16855}" type="parTrans" cxnId="{123E4C02-183E-4F66-929C-ED182EC583DE}">
      <dgm:prSet/>
      <dgm:spPr/>
      <dgm:t>
        <a:bodyPr/>
        <a:lstStyle/>
        <a:p>
          <a:endParaRPr lang="en-US"/>
        </a:p>
      </dgm:t>
    </dgm:pt>
    <dgm:pt modelId="{A111C684-08EF-4655-B35C-90022DBBDD62}" type="sibTrans" cxnId="{123E4C02-183E-4F66-929C-ED182EC583DE}">
      <dgm:prSet/>
      <dgm:spPr/>
      <dgm:t>
        <a:bodyPr/>
        <a:lstStyle/>
        <a:p>
          <a:endParaRPr lang="en-US"/>
        </a:p>
      </dgm:t>
    </dgm:pt>
    <dgm:pt modelId="{0629D769-FC68-429A-8C01-50353F43B797}">
      <dgm:prSet custT="1"/>
      <dgm:spPr/>
      <dgm:t>
        <a:bodyPr anchor="ctr"/>
        <a:lstStyle/>
        <a:p>
          <a:r>
            <a:rPr lang="en-US" sz="2400" dirty="0" smtClean="0"/>
            <a:t>Destroy medicinal conservation</a:t>
          </a:r>
          <a:endParaRPr lang="en-US" sz="2400" dirty="0"/>
        </a:p>
      </dgm:t>
    </dgm:pt>
    <dgm:pt modelId="{33361B51-5D32-4977-BA85-C9884923B378}" type="parTrans" cxnId="{942EF2A8-289B-477F-839F-C6D16C3B1498}">
      <dgm:prSet/>
      <dgm:spPr/>
      <dgm:t>
        <a:bodyPr/>
        <a:lstStyle/>
        <a:p>
          <a:endParaRPr lang="en-US"/>
        </a:p>
      </dgm:t>
    </dgm:pt>
    <dgm:pt modelId="{4E066ACF-1539-4DCA-8B7E-1E9CD0E10DC0}" type="sibTrans" cxnId="{942EF2A8-289B-477F-839F-C6D16C3B1498}">
      <dgm:prSet/>
      <dgm:spPr/>
      <dgm:t>
        <a:bodyPr/>
        <a:lstStyle/>
        <a:p>
          <a:endParaRPr lang="en-US"/>
        </a:p>
      </dgm:t>
    </dgm:pt>
    <dgm:pt modelId="{39A87018-F280-43BE-9D15-5D05E7036BED}" type="pres">
      <dgm:prSet presAssocID="{C994446C-92AC-4091-9577-7DDF17AD002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6EFC8A-2529-44AF-BF33-05B42B33BB5B}" type="pres">
      <dgm:prSet presAssocID="{D7C4217D-4CEE-48BA-A2F0-85D803DC3828}" presName="linNode" presStyleCnt="0"/>
      <dgm:spPr/>
    </dgm:pt>
    <dgm:pt modelId="{109D2557-F2F8-46D9-BB1C-4D323474330F}" type="pres">
      <dgm:prSet presAssocID="{D7C4217D-4CEE-48BA-A2F0-85D803DC3828}" presName="parentShp" presStyleLbl="node1" presStyleIdx="0" presStyleCnt="3" custScaleX="100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B0415-8E9F-4FFA-965F-422F474956A2}" type="pres">
      <dgm:prSet presAssocID="{D7C4217D-4CEE-48BA-A2F0-85D803DC3828}" presName="childShp" presStyleLbl="bgAccFollowNode1" presStyleIdx="0" presStyleCnt="3" custScaleX="105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80027-AF8C-47E5-8B17-118E44C14A69}" type="pres">
      <dgm:prSet presAssocID="{E4B77271-72F7-4098-AFF7-BF2D92BA0DA8}" presName="spacing" presStyleCnt="0"/>
      <dgm:spPr/>
    </dgm:pt>
    <dgm:pt modelId="{8DD3248F-83E8-4B72-A851-50D38F98BE10}" type="pres">
      <dgm:prSet presAssocID="{6A5963BC-B56F-42DE-91F8-39B3A1B70B79}" presName="linNode" presStyleCnt="0"/>
      <dgm:spPr/>
    </dgm:pt>
    <dgm:pt modelId="{82A89261-2095-450E-B2D7-7124E4BC5661}" type="pres">
      <dgm:prSet presAssocID="{6A5963BC-B56F-42DE-91F8-39B3A1B70B79}" presName="parentShp" presStyleLbl="node1" presStyleIdx="1" presStyleCnt="3" custScaleX="95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E7119-DBD4-4187-9C75-43AE1E748FE0}" type="pres">
      <dgm:prSet presAssocID="{6A5963BC-B56F-42DE-91F8-39B3A1B70B79}" presName="childShp" presStyleLbl="bgAccFollowNode1" presStyleIdx="1" presStyleCnt="3" custScaleX="104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415B2-970E-466A-BC18-14907FF13706}" type="pres">
      <dgm:prSet presAssocID="{05368B20-F9AA-4136-92AF-36E215F3CA92}" presName="spacing" presStyleCnt="0"/>
      <dgm:spPr/>
    </dgm:pt>
    <dgm:pt modelId="{B84AC60A-A6F8-4986-87A3-66971CC5A8AC}" type="pres">
      <dgm:prSet presAssocID="{F35D8801-3F94-4EE8-AF78-492E8ED57719}" presName="linNode" presStyleCnt="0"/>
      <dgm:spPr/>
    </dgm:pt>
    <dgm:pt modelId="{6E862D75-9DD2-4001-ABCC-0843D789EE37}" type="pres">
      <dgm:prSet presAssocID="{F35D8801-3F94-4EE8-AF78-492E8ED57719}" presName="parentShp" presStyleLbl="node1" presStyleIdx="2" presStyleCnt="3" custScaleX="94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EE903-A778-41BB-9243-CB6C3F60556C}" type="pres">
      <dgm:prSet presAssocID="{F35D8801-3F94-4EE8-AF78-492E8ED57719}" presName="childShp" presStyleLbl="bgAccFollowNode1" presStyleIdx="2" presStyleCnt="3" custScaleX="104679" custScaleY="106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FC0229-17A0-4779-8783-45FBCEC53C98}" type="presOf" srcId="{ADF07F6C-098C-42F9-BACD-93AE8A018C71}" destId="{666B0415-8E9F-4FFA-965F-422F474956A2}" srcOrd="0" destOrd="0" presId="urn:microsoft.com/office/officeart/2005/8/layout/vList6"/>
    <dgm:cxn modelId="{942EF2A8-289B-477F-839F-C6D16C3B1498}" srcId="{F35D8801-3F94-4EE8-AF78-492E8ED57719}" destId="{0629D769-FC68-429A-8C01-50353F43B797}" srcOrd="2" destOrd="0" parTransId="{33361B51-5D32-4977-BA85-C9884923B378}" sibTransId="{4E066ACF-1539-4DCA-8B7E-1E9CD0E10DC0}"/>
    <dgm:cxn modelId="{AD9E12C5-F56C-4DC1-A9CF-CC85DC47B666}" type="presOf" srcId="{C994446C-92AC-4091-9577-7DDF17AD002C}" destId="{39A87018-F280-43BE-9D15-5D05E7036BED}" srcOrd="0" destOrd="0" presId="urn:microsoft.com/office/officeart/2005/8/layout/vList6"/>
    <dgm:cxn modelId="{C5F0F83B-1A7B-47A1-9B6A-7C7472F8ADB8}" srcId="{C994446C-92AC-4091-9577-7DDF17AD002C}" destId="{D7C4217D-4CEE-48BA-A2F0-85D803DC3828}" srcOrd="0" destOrd="0" parTransId="{D54D570B-A793-43E2-963C-7B802C183221}" sibTransId="{E4B77271-72F7-4098-AFF7-BF2D92BA0DA8}"/>
    <dgm:cxn modelId="{5E3CCA76-A570-4F28-92FA-89F7891B5AC7}" type="presOf" srcId="{D7C4217D-4CEE-48BA-A2F0-85D803DC3828}" destId="{109D2557-F2F8-46D9-BB1C-4D323474330F}" srcOrd="0" destOrd="0" presId="urn:microsoft.com/office/officeart/2005/8/layout/vList6"/>
    <dgm:cxn modelId="{926E9CF0-A19F-425F-ACB0-CC9D574EA6DB}" srcId="{F35D8801-3F94-4EE8-AF78-492E8ED57719}" destId="{F457F795-7BE0-4B03-8EDA-05FFC28D3BE1}" srcOrd="0" destOrd="0" parTransId="{13E96FBE-14C7-45F4-B117-4FE95D405D84}" sibTransId="{0EF2B15E-0A08-46DC-916F-242BFA7EBD3E}"/>
    <dgm:cxn modelId="{C7017518-A7C8-470E-B767-699DEF044D04}" srcId="{C994446C-92AC-4091-9577-7DDF17AD002C}" destId="{F35D8801-3F94-4EE8-AF78-492E8ED57719}" srcOrd="2" destOrd="0" parTransId="{B15007FC-356E-43FB-B7C6-3F7BC51A4BD3}" sibTransId="{1F99D12C-25CE-4B80-A156-933742AEB70E}"/>
    <dgm:cxn modelId="{C931563F-D815-40BD-9B61-97CE7A3CDC41}" srcId="{C994446C-92AC-4091-9577-7DDF17AD002C}" destId="{6A5963BC-B56F-42DE-91F8-39B3A1B70B79}" srcOrd="1" destOrd="0" parTransId="{785C0F80-B0AF-4434-A7B2-DFE57853A581}" sibTransId="{05368B20-F9AA-4136-92AF-36E215F3CA92}"/>
    <dgm:cxn modelId="{E6DAB26C-CB65-4146-BE68-C68731C0D60C}" type="presOf" srcId="{6A5963BC-B56F-42DE-91F8-39B3A1B70B79}" destId="{82A89261-2095-450E-B2D7-7124E4BC5661}" srcOrd="0" destOrd="0" presId="urn:microsoft.com/office/officeart/2005/8/layout/vList6"/>
    <dgm:cxn modelId="{55A612D1-873B-4105-9882-43C50FE20F28}" type="presOf" srcId="{F457F795-7BE0-4B03-8EDA-05FFC28D3BE1}" destId="{35BEE903-A778-41BB-9243-CB6C3F60556C}" srcOrd="0" destOrd="0" presId="urn:microsoft.com/office/officeart/2005/8/layout/vList6"/>
    <dgm:cxn modelId="{B9EF5DED-2014-4AD5-A586-BAC63E01FD42}" type="presOf" srcId="{0629D769-FC68-429A-8C01-50353F43B797}" destId="{35BEE903-A778-41BB-9243-CB6C3F60556C}" srcOrd="0" destOrd="2" presId="urn:microsoft.com/office/officeart/2005/8/layout/vList6"/>
    <dgm:cxn modelId="{9CF536CE-3799-4382-BCB6-E5B574A7EC25}" srcId="{D7C4217D-4CEE-48BA-A2F0-85D803DC3828}" destId="{ADF07F6C-098C-42F9-BACD-93AE8A018C71}" srcOrd="0" destOrd="0" parTransId="{DC9C90BA-EBD7-41AB-8B51-EAC6DE6527D3}" sibTransId="{D6DF88F7-9B5F-48FE-B94A-533F41C35FD9}"/>
    <dgm:cxn modelId="{FB094EEB-953C-4AD7-AA37-84FB430777B4}" type="presOf" srcId="{F35D8801-3F94-4EE8-AF78-492E8ED57719}" destId="{6E862D75-9DD2-4001-ABCC-0843D789EE37}" srcOrd="0" destOrd="0" presId="urn:microsoft.com/office/officeart/2005/8/layout/vList6"/>
    <dgm:cxn modelId="{072605FA-8F83-4DDA-A07C-4D4DC3976ACE}" type="presOf" srcId="{796FF235-C457-4F4D-AC15-DDD6BDD518DC}" destId="{35BEE903-A778-41BB-9243-CB6C3F60556C}" srcOrd="0" destOrd="1" presId="urn:microsoft.com/office/officeart/2005/8/layout/vList6"/>
    <dgm:cxn modelId="{67E76D41-8F7F-4DDB-B640-A5FB773FACFD}" srcId="{6A5963BC-B56F-42DE-91F8-39B3A1B70B79}" destId="{578D848E-C8BD-4470-BB85-AAA1A0E05E93}" srcOrd="0" destOrd="0" parTransId="{FFD8FCF5-6F6A-4DE0-A8BB-5D98400832E3}" sibTransId="{F0FFF4D1-62CB-4D8D-87D5-41F4119282C7}"/>
    <dgm:cxn modelId="{721DA068-9E33-45FC-9E5B-C1281EDE7636}" type="presOf" srcId="{578D848E-C8BD-4470-BB85-AAA1A0E05E93}" destId="{50DE7119-DBD4-4187-9C75-43AE1E748FE0}" srcOrd="0" destOrd="0" presId="urn:microsoft.com/office/officeart/2005/8/layout/vList6"/>
    <dgm:cxn modelId="{123E4C02-183E-4F66-929C-ED182EC583DE}" srcId="{F35D8801-3F94-4EE8-AF78-492E8ED57719}" destId="{796FF235-C457-4F4D-AC15-DDD6BDD518DC}" srcOrd="1" destOrd="0" parTransId="{E3DCAB88-06FD-42E7-9430-28D8A6A16855}" sibTransId="{A111C684-08EF-4655-B35C-90022DBBDD62}"/>
    <dgm:cxn modelId="{6AB022B3-0462-45DD-BAEC-136F9B4B230E}" type="presParOf" srcId="{39A87018-F280-43BE-9D15-5D05E7036BED}" destId="{776EFC8A-2529-44AF-BF33-05B42B33BB5B}" srcOrd="0" destOrd="0" presId="urn:microsoft.com/office/officeart/2005/8/layout/vList6"/>
    <dgm:cxn modelId="{E319CA6F-79FA-4F35-89C5-C7FECF3652B0}" type="presParOf" srcId="{776EFC8A-2529-44AF-BF33-05B42B33BB5B}" destId="{109D2557-F2F8-46D9-BB1C-4D323474330F}" srcOrd="0" destOrd="0" presId="urn:microsoft.com/office/officeart/2005/8/layout/vList6"/>
    <dgm:cxn modelId="{743C3BE2-C1E8-4246-8660-A798AA7953D2}" type="presParOf" srcId="{776EFC8A-2529-44AF-BF33-05B42B33BB5B}" destId="{666B0415-8E9F-4FFA-965F-422F474956A2}" srcOrd="1" destOrd="0" presId="urn:microsoft.com/office/officeart/2005/8/layout/vList6"/>
    <dgm:cxn modelId="{5648C9E8-29E6-4360-A09C-0C7B2687CA44}" type="presParOf" srcId="{39A87018-F280-43BE-9D15-5D05E7036BED}" destId="{67F80027-AF8C-47E5-8B17-118E44C14A69}" srcOrd="1" destOrd="0" presId="urn:microsoft.com/office/officeart/2005/8/layout/vList6"/>
    <dgm:cxn modelId="{CE5DECC6-58B8-44EC-937E-D1CB9B740C58}" type="presParOf" srcId="{39A87018-F280-43BE-9D15-5D05E7036BED}" destId="{8DD3248F-83E8-4B72-A851-50D38F98BE10}" srcOrd="2" destOrd="0" presId="urn:microsoft.com/office/officeart/2005/8/layout/vList6"/>
    <dgm:cxn modelId="{579E3B47-B815-40C0-A1BE-95DDC9CBCB58}" type="presParOf" srcId="{8DD3248F-83E8-4B72-A851-50D38F98BE10}" destId="{82A89261-2095-450E-B2D7-7124E4BC5661}" srcOrd="0" destOrd="0" presId="urn:microsoft.com/office/officeart/2005/8/layout/vList6"/>
    <dgm:cxn modelId="{42346AF0-82D6-48B1-AC2F-BF0C4D8B197D}" type="presParOf" srcId="{8DD3248F-83E8-4B72-A851-50D38F98BE10}" destId="{50DE7119-DBD4-4187-9C75-43AE1E748FE0}" srcOrd="1" destOrd="0" presId="urn:microsoft.com/office/officeart/2005/8/layout/vList6"/>
    <dgm:cxn modelId="{CEF1E7CF-A3F6-412A-9362-792874DFA010}" type="presParOf" srcId="{39A87018-F280-43BE-9D15-5D05E7036BED}" destId="{062415B2-970E-466A-BC18-14907FF13706}" srcOrd="3" destOrd="0" presId="urn:microsoft.com/office/officeart/2005/8/layout/vList6"/>
    <dgm:cxn modelId="{4BF05D7E-6AF7-4A8C-9326-AE9DF9BCA7B8}" type="presParOf" srcId="{39A87018-F280-43BE-9D15-5D05E7036BED}" destId="{B84AC60A-A6F8-4986-87A3-66971CC5A8AC}" srcOrd="4" destOrd="0" presId="urn:microsoft.com/office/officeart/2005/8/layout/vList6"/>
    <dgm:cxn modelId="{5D466082-335B-4F75-B210-C133704A5014}" type="presParOf" srcId="{B84AC60A-A6F8-4986-87A3-66971CC5A8AC}" destId="{6E862D75-9DD2-4001-ABCC-0843D789EE37}" srcOrd="0" destOrd="0" presId="urn:microsoft.com/office/officeart/2005/8/layout/vList6"/>
    <dgm:cxn modelId="{6BE28A8B-88F6-43BB-BBDC-3FFBD54F8BFA}" type="presParOf" srcId="{B84AC60A-A6F8-4986-87A3-66971CC5A8AC}" destId="{35BEE903-A778-41BB-9243-CB6C3F60556C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1CD2A-955A-4BBB-8E61-286460F782DF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669A6-4679-44B2-B6D8-D21281EE6552}">
      <dgm:prSet phldrT="[Text]"/>
      <dgm:spPr/>
      <dgm:t>
        <a:bodyPr/>
        <a:lstStyle/>
        <a:p>
          <a:endParaRPr lang="en-US" dirty="0"/>
        </a:p>
      </dgm:t>
    </dgm:pt>
    <dgm:pt modelId="{96003C66-8B7A-4CDA-9FDF-24904E9E1BFF}" type="parTrans" cxnId="{1102927B-08AC-4FCA-B4F7-CB7FD23E4F4F}">
      <dgm:prSet/>
      <dgm:spPr/>
      <dgm:t>
        <a:bodyPr/>
        <a:lstStyle/>
        <a:p>
          <a:endParaRPr lang="en-US"/>
        </a:p>
      </dgm:t>
    </dgm:pt>
    <dgm:pt modelId="{475522B7-0AF7-427F-AB29-543DEA271952}" type="sibTrans" cxnId="{1102927B-08AC-4FCA-B4F7-CB7FD23E4F4F}">
      <dgm:prSet/>
      <dgm:spPr/>
      <dgm:t>
        <a:bodyPr/>
        <a:lstStyle/>
        <a:p>
          <a:endParaRPr lang="en-US"/>
        </a:p>
      </dgm:t>
    </dgm:pt>
    <dgm:pt modelId="{2404D344-54D5-41D5-BAF2-6357C6854A02}">
      <dgm:prSet phldrT="[Text]"/>
      <dgm:spPr/>
      <dgm:t>
        <a:bodyPr/>
        <a:lstStyle/>
        <a:p>
          <a:r>
            <a:rPr lang="en-US" dirty="0" smtClean="0"/>
            <a:t>Loss of vegetation, decreased habitat</a:t>
          </a:r>
          <a:endParaRPr lang="en-US" dirty="0"/>
        </a:p>
      </dgm:t>
    </dgm:pt>
    <dgm:pt modelId="{E40145E5-C679-46D5-BC77-83A883491C7E}" type="parTrans" cxnId="{BBAB668B-1799-4DC2-91C1-899B8101F342}">
      <dgm:prSet/>
      <dgm:spPr/>
      <dgm:t>
        <a:bodyPr/>
        <a:lstStyle/>
        <a:p>
          <a:endParaRPr lang="en-US"/>
        </a:p>
      </dgm:t>
    </dgm:pt>
    <dgm:pt modelId="{6DBAFC10-7782-4952-B460-7A63C8C1CD50}" type="sibTrans" cxnId="{BBAB668B-1799-4DC2-91C1-899B8101F342}">
      <dgm:prSet/>
      <dgm:spPr/>
      <dgm:t>
        <a:bodyPr/>
        <a:lstStyle/>
        <a:p>
          <a:endParaRPr lang="en-US"/>
        </a:p>
      </dgm:t>
    </dgm:pt>
    <dgm:pt modelId="{09A03F6A-519E-4A94-A952-C867C8E2CCD5}">
      <dgm:prSet phldrT="[Text]"/>
      <dgm:spPr/>
      <dgm:t>
        <a:bodyPr/>
        <a:lstStyle/>
        <a:p>
          <a:r>
            <a:rPr lang="en-US" dirty="0" smtClean="0"/>
            <a:t>Decrease in number of species</a:t>
          </a:r>
          <a:endParaRPr lang="en-US" dirty="0"/>
        </a:p>
      </dgm:t>
    </dgm:pt>
    <dgm:pt modelId="{57BBFC94-FE8B-4C82-840F-E7C6B1DF51EF}" type="parTrans" cxnId="{BD87A4FF-50C8-40B6-A703-D86FA9AC1BFA}">
      <dgm:prSet/>
      <dgm:spPr/>
      <dgm:t>
        <a:bodyPr/>
        <a:lstStyle/>
        <a:p>
          <a:endParaRPr lang="en-US"/>
        </a:p>
      </dgm:t>
    </dgm:pt>
    <dgm:pt modelId="{5A83E6AB-E61E-498D-9823-D7DB5152E56B}" type="sibTrans" cxnId="{BD87A4FF-50C8-40B6-A703-D86FA9AC1BFA}">
      <dgm:prSet/>
      <dgm:spPr/>
      <dgm:t>
        <a:bodyPr/>
        <a:lstStyle/>
        <a:p>
          <a:endParaRPr lang="en-US"/>
        </a:p>
      </dgm:t>
    </dgm:pt>
    <dgm:pt modelId="{E15C4204-55B3-43D5-B8C1-B4C21641857D}">
      <dgm:prSet phldrT="[Text]"/>
      <dgm:spPr/>
      <dgm:t>
        <a:bodyPr/>
        <a:lstStyle/>
        <a:p>
          <a:r>
            <a:rPr lang="en-US" dirty="0" smtClean="0"/>
            <a:t>Influx of non-native species</a:t>
          </a:r>
          <a:endParaRPr lang="en-US" dirty="0"/>
        </a:p>
      </dgm:t>
    </dgm:pt>
    <dgm:pt modelId="{CFE8D69F-5594-4BFF-898D-30E6C9099513}" type="parTrans" cxnId="{F4E9C168-7197-42FD-A9A8-EAD812891B19}">
      <dgm:prSet/>
      <dgm:spPr/>
      <dgm:t>
        <a:bodyPr/>
        <a:lstStyle/>
        <a:p>
          <a:endParaRPr lang="en-US"/>
        </a:p>
      </dgm:t>
    </dgm:pt>
    <dgm:pt modelId="{99EC6697-C955-4087-BC61-7B555440B723}" type="sibTrans" cxnId="{F4E9C168-7197-42FD-A9A8-EAD812891B19}">
      <dgm:prSet/>
      <dgm:spPr/>
      <dgm:t>
        <a:bodyPr/>
        <a:lstStyle/>
        <a:p>
          <a:endParaRPr lang="en-US"/>
        </a:p>
      </dgm:t>
    </dgm:pt>
    <dgm:pt modelId="{5607DF7E-B47B-474A-8CC5-6181F0F568A9}">
      <dgm:prSet phldrT="[Text]"/>
      <dgm:spPr/>
      <dgm:t>
        <a:bodyPr/>
        <a:lstStyle/>
        <a:p>
          <a:r>
            <a:rPr lang="en-US" dirty="0" smtClean="0"/>
            <a:t>Increased infestation</a:t>
          </a:r>
          <a:endParaRPr lang="en-US" dirty="0"/>
        </a:p>
      </dgm:t>
    </dgm:pt>
    <dgm:pt modelId="{26A13373-D3B9-449F-BD91-A89DF9DB5B13}" type="parTrans" cxnId="{55020394-0D91-44B0-BCFE-CAE470E4F63F}">
      <dgm:prSet/>
      <dgm:spPr/>
      <dgm:t>
        <a:bodyPr/>
        <a:lstStyle/>
        <a:p>
          <a:endParaRPr lang="en-US"/>
        </a:p>
      </dgm:t>
    </dgm:pt>
    <dgm:pt modelId="{704481E6-8B6E-40A3-8BB9-AF91C98987DD}" type="sibTrans" cxnId="{55020394-0D91-44B0-BCFE-CAE470E4F63F}">
      <dgm:prSet/>
      <dgm:spPr/>
      <dgm:t>
        <a:bodyPr/>
        <a:lstStyle/>
        <a:p>
          <a:endParaRPr lang="en-US"/>
        </a:p>
      </dgm:t>
    </dgm:pt>
    <dgm:pt modelId="{2C3ED27B-E0E4-4A81-B9EC-A7F1ECBF3041}">
      <dgm:prSet phldrT="[Text]"/>
      <dgm:spPr/>
      <dgm:t>
        <a:bodyPr/>
        <a:lstStyle/>
        <a:p>
          <a:r>
            <a:rPr lang="en-US" dirty="0" smtClean="0"/>
            <a:t>Change in food supply</a:t>
          </a:r>
          <a:endParaRPr lang="en-US" dirty="0"/>
        </a:p>
      </dgm:t>
    </dgm:pt>
    <dgm:pt modelId="{484ED962-2799-4598-A33A-B1053B757861}" type="parTrans" cxnId="{A00C09C6-F9F5-4716-881E-B5ACCD5E04E9}">
      <dgm:prSet/>
      <dgm:spPr/>
      <dgm:t>
        <a:bodyPr/>
        <a:lstStyle/>
        <a:p>
          <a:endParaRPr lang="en-US"/>
        </a:p>
      </dgm:t>
    </dgm:pt>
    <dgm:pt modelId="{FCB3F3AA-3F2A-4B62-BBC9-4028120C5753}" type="sibTrans" cxnId="{A00C09C6-F9F5-4716-881E-B5ACCD5E04E9}">
      <dgm:prSet/>
      <dgm:spPr/>
      <dgm:t>
        <a:bodyPr/>
        <a:lstStyle/>
        <a:p>
          <a:endParaRPr lang="en-US"/>
        </a:p>
      </dgm:t>
    </dgm:pt>
    <dgm:pt modelId="{304B7D9B-ED86-47C1-94EF-CD2AC35A77D4}">
      <dgm:prSet phldrT="[Text]"/>
      <dgm:spPr/>
      <dgm:t>
        <a:bodyPr/>
        <a:lstStyle/>
        <a:p>
          <a:r>
            <a:rPr lang="en-US" dirty="0" smtClean="0"/>
            <a:t>Loss of human cultural diversity</a:t>
          </a:r>
          <a:endParaRPr lang="en-US" dirty="0"/>
        </a:p>
      </dgm:t>
    </dgm:pt>
    <dgm:pt modelId="{139AFEBC-DB3B-4D3F-B2F2-3F2C6AE67863}" type="parTrans" cxnId="{543EE856-9927-417A-AF21-0712F0C5F273}">
      <dgm:prSet/>
      <dgm:spPr/>
      <dgm:t>
        <a:bodyPr/>
        <a:lstStyle/>
        <a:p>
          <a:endParaRPr lang="en-US"/>
        </a:p>
      </dgm:t>
    </dgm:pt>
    <dgm:pt modelId="{8A39183A-EA9B-480D-97B2-E7AEE8161C17}" type="sibTrans" cxnId="{543EE856-9927-417A-AF21-0712F0C5F273}">
      <dgm:prSet/>
      <dgm:spPr/>
      <dgm:t>
        <a:bodyPr/>
        <a:lstStyle/>
        <a:p>
          <a:endParaRPr lang="en-US"/>
        </a:p>
      </dgm:t>
    </dgm:pt>
    <dgm:pt modelId="{8D173253-4D0A-4B20-8D70-3296DE03853C}">
      <dgm:prSet phldrT="[Text]" custT="1"/>
      <dgm:spPr/>
      <dgm:t>
        <a:bodyPr/>
        <a:lstStyle/>
        <a:p>
          <a:r>
            <a:rPr lang="en-US" sz="1200" dirty="0" smtClean="0"/>
            <a:t>Less water in waterways</a:t>
          </a:r>
          <a:endParaRPr lang="en-US" sz="1200" dirty="0"/>
        </a:p>
      </dgm:t>
    </dgm:pt>
    <dgm:pt modelId="{4D3C0851-878B-4720-9EAA-DF08536DE796}" type="sibTrans" cxnId="{E9B7D72F-E982-438D-AE9A-369E26B3B58B}">
      <dgm:prSet/>
      <dgm:spPr/>
      <dgm:t>
        <a:bodyPr/>
        <a:lstStyle/>
        <a:p>
          <a:endParaRPr lang="en-US"/>
        </a:p>
      </dgm:t>
    </dgm:pt>
    <dgm:pt modelId="{3A143917-D2D6-4C08-969E-9A89E26EEDFE}" type="parTrans" cxnId="{E9B7D72F-E982-438D-AE9A-369E26B3B58B}">
      <dgm:prSet/>
      <dgm:spPr/>
      <dgm:t>
        <a:bodyPr/>
        <a:lstStyle/>
        <a:p>
          <a:endParaRPr lang="en-US"/>
        </a:p>
      </dgm:t>
    </dgm:pt>
    <dgm:pt modelId="{3AE91805-FA63-44AE-BA88-3AECF5631559}">
      <dgm:prSet phldrT="[Text]" custT="1"/>
      <dgm:spPr/>
      <dgm:t>
        <a:bodyPr/>
        <a:lstStyle/>
        <a:p>
          <a:r>
            <a:rPr lang="en-US" sz="1200" dirty="0" smtClean="0"/>
            <a:t>Sediment at mouth of rivers</a:t>
          </a:r>
          <a:endParaRPr lang="en-US" sz="1200" dirty="0"/>
        </a:p>
      </dgm:t>
    </dgm:pt>
    <dgm:pt modelId="{42A68D44-7608-4B47-B9D6-91E27D3F6273}" type="sibTrans" cxnId="{5A66DD8C-2130-4EC8-B8F4-7DDD0B205825}">
      <dgm:prSet/>
      <dgm:spPr/>
      <dgm:t>
        <a:bodyPr/>
        <a:lstStyle/>
        <a:p>
          <a:endParaRPr lang="en-US"/>
        </a:p>
      </dgm:t>
    </dgm:pt>
    <dgm:pt modelId="{02C5E80F-3AF2-414E-AE9F-F7B74B77F531}" type="parTrans" cxnId="{5A66DD8C-2130-4EC8-B8F4-7DDD0B205825}">
      <dgm:prSet/>
      <dgm:spPr/>
      <dgm:t>
        <a:bodyPr/>
        <a:lstStyle/>
        <a:p>
          <a:endParaRPr lang="en-US"/>
        </a:p>
      </dgm:t>
    </dgm:pt>
    <dgm:pt modelId="{D7C82836-F72C-480A-BB64-85A4029E4209}">
      <dgm:prSet phldrT="[Text]" custT="1"/>
      <dgm:spPr/>
      <dgm:t>
        <a:bodyPr/>
        <a:lstStyle/>
        <a:p>
          <a:r>
            <a:rPr lang="en-US" sz="1200" dirty="0" smtClean="0"/>
            <a:t>More flash floods</a:t>
          </a:r>
          <a:endParaRPr lang="en-US" sz="1200" dirty="0"/>
        </a:p>
      </dgm:t>
    </dgm:pt>
    <dgm:pt modelId="{FD86B7CC-A092-4303-9E22-6E4B821F96CD}" type="sibTrans" cxnId="{DFCD74C4-F32C-4DDF-96C0-1D372AE88883}">
      <dgm:prSet/>
      <dgm:spPr/>
      <dgm:t>
        <a:bodyPr/>
        <a:lstStyle/>
        <a:p>
          <a:endParaRPr lang="en-US"/>
        </a:p>
      </dgm:t>
    </dgm:pt>
    <dgm:pt modelId="{08636C75-1475-4A31-BF21-3F25FD51C28D}" type="parTrans" cxnId="{DFCD74C4-F32C-4DDF-96C0-1D372AE88883}">
      <dgm:prSet/>
      <dgm:spPr/>
      <dgm:t>
        <a:bodyPr/>
        <a:lstStyle/>
        <a:p>
          <a:endParaRPr lang="en-US"/>
        </a:p>
      </dgm:t>
    </dgm:pt>
    <dgm:pt modelId="{48405E53-B7EE-48BE-8876-55D7A828670A}">
      <dgm:prSet phldrT="[Text]" custT="1"/>
      <dgm:spPr/>
      <dgm:t>
        <a:bodyPr/>
        <a:lstStyle/>
        <a:p>
          <a:r>
            <a:rPr lang="en-US" sz="1200" dirty="0" smtClean="0"/>
            <a:t>Water temperature near river bank rises</a:t>
          </a:r>
          <a:endParaRPr lang="en-US" sz="1200" dirty="0"/>
        </a:p>
      </dgm:t>
    </dgm:pt>
    <dgm:pt modelId="{128BB1CD-62CC-47EB-A571-98DD3A9A36F0}" type="sibTrans" cxnId="{A4187C37-261A-4E81-BEB4-E9DE8D78E544}">
      <dgm:prSet/>
      <dgm:spPr/>
      <dgm:t>
        <a:bodyPr/>
        <a:lstStyle/>
        <a:p>
          <a:endParaRPr lang="en-US"/>
        </a:p>
      </dgm:t>
    </dgm:pt>
    <dgm:pt modelId="{AB9CE7F4-56DE-46EB-87A4-8BEB81E7A97A}" type="parTrans" cxnId="{A4187C37-261A-4E81-BEB4-E9DE8D78E544}">
      <dgm:prSet/>
      <dgm:spPr/>
      <dgm:t>
        <a:bodyPr/>
        <a:lstStyle/>
        <a:p>
          <a:endParaRPr lang="en-US"/>
        </a:p>
      </dgm:t>
    </dgm:pt>
    <dgm:pt modelId="{D69ED9A2-681A-4BE9-8DB8-6E55CDDF4C9F}">
      <dgm:prSet phldrT="[Text]" custT="1"/>
      <dgm:spPr/>
      <dgm:t>
        <a:bodyPr/>
        <a:lstStyle/>
        <a:p>
          <a:r>
            <a:rPr lang="en-US" sz="1200" dirty="0" smtClean="0"/>
            <a:t>Flow of water changes</a:t>
          </a:r>
          <a:endParaRPr lang="en-US" sz="1200" dirty="0"/>
        </a:p>
      </dgm:t>
    </dgm:pt>
    <dgm:pt modelId="{8750321F-9EA0-4CD7-B8DF-8CD965182325}" type="sibTrans" cxnId="{03DC3858-9379-4237-8260-5C4E57C12367}">
      <dgm:prSet/>
      <dgm:spPr/>
      <dgm:t>
        <a:bodyPr/>
        <a:lstStyle/>
        <a:p>
          <a:endParaRPr lang="en-US"/>
        </a:p>
      </dgm:t>
    </dgm:pt>
    <dgm:pt modelId="{5260B081-6B6E-4120-8668-29F24D7A5E3E}" type="parTrans" cxnId="{03DC3858-9379-4237-8260-5C4E57C12367}">
      <dgm:prSet/>
      <dgm:spPr/>
      <dgm:t>
        <a:bodyPr/>
        <a:lstStyle/>
        <a:p>
          <a:endParaRPr lang="en-US"/>
        </a:p>
      </dgm:t>
    </dgm:pt>
    <dgm:pt modelId="{4FA26691-07BC-4554-8E9A-9D8B8CDFADC0}">
      <dgm:prSet phldrT="[Text]" custT="1"/>
      <dgm:spPr/>
      <dgm:t>
        <a:bodyPr/>
        <a:lstStyle/>
        <a:p>
          <a:r>
            <a:rPr lang="en-US" sz="1200" dirty="0" smtClean="0"/>
            <a:t>Aquatic habitat degraded</a:t>
          </a:r>
          <a:endParaRPr lang="en-US" sz="1200" dirty="0"/>
        </a:p>
      </dgm:t>
    </dgm:pt>
    <dgm:pt modelId="{5379455F-B9E3-489D-B278-484DC9821C27}" type="sibTrans" cxnId="{C642A075-6575-4B5C-AA6C-A6B5EAFC3796}">
      <dgm:prSet/>
      <dgm:spPr/>
      <dgm:t>
        <a:bodyPr/>
        <a:lstStyle/>
        <a:p>
          <a:endParaRPr lang="en-US"/>
        </a:p>
      </dgm:t>
    </dgm:pt>
    <dgm:pt modelId="{49ACE1E3-1A64-4ECA-A067-55D4C55D6D5F}" type="parTrans" cxnId="{C642A075-6575-4B5C-AA6C-A6B5EAFC3796}">
      <dgm:prSet/>
      <dgm:spPr/>
      <dgm:t>
        <a:bodyPr/>
        <a:lstStyle/>
        <a:p>
          <a:endParaRPr lang="en-US"/>
        </a:p>
      </dgm:t>
    </dgm:pt>
    <dgm:pt modelId="{0432E5AD-B98F-446E-92A2-B1BDBCD732C5}">
      <dgm:prSet phldrT="[Text]" custT="1"/>
      <dgm:spPr/>
      <dgm:t>
        <a:bodyPr/>
        <a:lstStyle/>
        <a:p>
          <a:r>
            <a:rPr lang="en-US" sz="1200" dirty="0" smtClean="0"/>
            <a:t>Turbidity increases</a:t>
          </a:r>
          <a:endParaRPr lang="en-US" sz="1200" dirty="0"/>
        </a:p>
      </dgm:t>
    </dgm:pt>
    <dgm:pt modelId="{AC77F6B0-9074-446D-9180-C9B24882A7F4}" type="sibTrans" cxnId="{BF50A59B-28A9-41FB-800B-2B9C1A85EAAC}">
      <dgm:prSet/>
      <dgm:spPr/>
      <dgm:t>
        <a:bodyPr/>
        <a:lstStyle/>
        <a:p>
          <a:endParaRPr lang="en-US"/>
        </a:p>
      </dgm:t>
    </dgm:pt>
    <dgm:pt modelId="{64A0A880-5FD3-49A8-AC02-55C94C658245}" type="parTrans" cxnId="{BF50A59B-28A9-41FB-800B-2B9C1A85EAAC}">
      <dgm:prSet/>
      <dgm:spPr/>
      <dgm:t>
        <a:bodyPr/>
        <a:lstStyle/>
        <a:p>
          <a:endParaRPr lang="en-US"/>
        </a:p>
      </dgm:t>
    </dgm:pt>
    <dgm:pt modelId="{229D901D-EE42-48CE-BE12-AECBE4CA59DC}">
      <dgm:prSet phldrT="[Text]"/>
      <dgm:spPr/>
      <dgm:t>
        <a:bodyPr/>
        <a:lstStyle/>
        <a:p>
          <a:endParaRPr lang="en-US" dirty="0"/>
        </a:p>
      </dgm:t>
    </dgm:pt>
    <dgm:pt modelId="{7E73B35A-4EB9-47BB-A3DD-6AA2C6981917}" type="sibTrans" cxnId="{DC4BC7E1-3220-4FDF-80E5-2574FD687D19}">
      <dgm:prSet/>
      <dgm:spPr/>
      <dgm:t>
        <a:bodyPr/>
        <a:lstStyle/>
        <a:p>
          <a:endParaRPr lang="en-US"/>
        </a:p>
      </dgm:t>
    </dgm:pt>
    <dgm:pt modelId="{42A555B2-DCBE-49BE-858D-1A9E700C5E18}" type="parTrans" cxnId="{DC4BC7E1-3220-4FDF-80E5-2574FD687D19}">
      <dgm:prSet/>
      <dgm:spPr/>
      <dgm:t>
        <a:bodyPr/>
        <a:lstStyle/>
        <a:p>
          <a:endParaRPr lang="en-US"/>
        </a:p>
      </dgm:t>
    </dgm:pt>
    <dgm:pt modelId="{0D720C6E-1148-4E75-933C-BBF0C755F01C}">
      <dgm:prSet phldrT="[Text]" custT="1"/>
      <dgm:spPr/>
      <dgm:t>
        <a:bodyPr/>
        <a:lstStyle/>
        <a:p>
          <a:r>
            <a:rPr lang="en-US" sz="1200" dirty="0" smtClean="0"/>
            <a:t>Less Co2 taken in</a:t>
          </a:r>
          <a:endParaRPr lang="en-US" sz="1200" dirty="0"/>
        </a:p>
      </dgm:t>
    </dgm:pt>
    <dgm:pt modelId="{96CE7B67-6A6D-4A6A-AED3-2B2C8A326BCC}" type="parTrans" cxnId="{FBD5FA61-00B0-4B8D-A12A-9B741ABA942F}">
      <dgm:prSet/>
      <dgm:spPr/>
      <dgm:t>
        <a:bodyPr/>
        <a:lstStyle/>
        <a:p>
          <a:endParaRPr lang="en-US"/>
        </a:p>
      </dgm:t>
    </dgm:pt>
    <dgm:pt modelId="{ADB203DE-C66F-4291-B78B-E6FA01BE09C5}" type="sibTrans" cxnId="{FBD5FA61-00B0-4B8D-A12A-9B741ABA942F}">
      <dgm:prSet/>
      <dgm:spPr/>
      <dgm:t>
        <a:bodyPr/>
        <a:lstStyle/>
        <a:p>
          <a:endParaRPr lang="en-US"/>
        </a:p>
      </dgm:t>
    </dgm:pt>
    <dgm:pt modelId="{49683B28-A758-4CEA-A5A9-ED337CC8360C}">
      <dgm:prSet phldrT="[Text]" custT="1"/>
      <dgm:spPr/>
      <dgm:t>
        <a:bodyPr/>
        <a:lstStyle/>
        <a:p>
          <a:r>
            <a:rPr lang="en-US" sz="1200" dirty="0" smtClean="0"/>
            <a:t>Rain off increases</a:t>
          </a:r>
          <a:endParaRPr lang="en-US" sz="1200" dirty="0"/>
        </a:p>
      </dgm:t>
    </dgm:pt>
    <dgm:pt modelId="{22BF2A68-7BA5-4F63-B1A7-DE93EEFE6471}" type="sibTrans" cxnId="{6A90926D-B068-4F7C-85C6-C8180D5C623F}">
      <dgm:prSet/>
      <dgm:spPr/>
      <dgm:t>
        <a:bodyPr/>
        <a:lstStyle/>
        <a:p>
          <a:endParaRPr lang="en-US"/>
        </a:p>
      </dgm:t>
    </dgm:pt>
    <dgm:pt modelId="{4F5EEA55-0CF1-4D1B-B1E1-437BCD307F48}" type="parTrans" cxnId="{6A90926D-B068-4F7C-85C6-C8180D5C623F}">
      <dgm:prSet/>
      <dgm:spPr/>
      <dgm:t>
        <a:bodyPr/>
        <a:lstStyle/>
        <a:p>
          <a:endParaRPr lang="en-US"/>
        </a:p>
      </dgm:t>
    </dgm:pt>
    <dgm:pt modelId="{7DBF383F-5A0C-42DF-848D-3636B46E9D08}">
      <dgm:prSet phldrT="[Text]"/>
      <dgm:spPr/>
      <dgm:t>
        <a:bodyPr/>
        <a:lstStyle/>
        <a:p>
          <a:endParaRPr lang="en-US" dirty="0"/>
        </a:p>
      </dgm:t>
    </dgm:pt>
    <dgm:pt modelId="{4B83A632-7A8D-4BC1-A4E5-D86513E108A2}" type="sibTrans" cxnId="{2F408493-EF8D-45E4-9EDA-349691F7461D}">
      <dgm:prSet/>
      <dgm:spPr/>
      <dgm:t>
        <a:bodyPr/>
        <a:lstStyle/>
        <a:p>
          <a:endParaRPr lang="en-US"/>
        </a:p>
      </dgm:t>
    </dgm:pt>
    <dgm:pt modelId="{C49B6537-5C43-4FD8-AD6F-66DDED3BBFF7}" type="parTrans" cxnId="{2F408493-EF8D-45E4-9EDA-349691F7461D}">
      <dgm:prSet/>
      <dgm:spPr/>
      <dgm:t>
        <a:bodyPr/>
        <a:lstStyle/>
        <a:p>
          <a:endParaRPr lang="en-US"/>
        </a:p>
      </dgm:t>
    </dgm:pt>
    <dgm:pt modelId="{B576C0E5-196C-4608-BA9A-58651E3A1093}">
      <dgm:prSet phldrT="[Text]" custT="1"/>
      <dgm:spPr/>
      <dgm:t>
        <a:bodyPr/>
        <a:lstStyle/>
        <a:p>
          <a:r>
            <a:rPr lang="en-US" sz="1200" dirty="0" smtClean="0"/>
            <a:t>Burned trees adds even more Co2, which causes more evaporation, which leads to more precipitation</a:t>
          </a:r>
          <a:endParaRPr lang="en-US" sz="1200" dirty="0"/>
        </a:p>
      </dgm:t>
    </dgm:pt>
    <dgm:pt modelId="{363D4CBA-6669-4C28-8E37-155F9FD3FD4D}" type="parTrans" cxnId="{E2E1BEAE-4C27-4850-913B-27CD4194EBA3}">
      <dgm:prSet/>
      <dgm:spPr/>
      <dgm:t>
        <a:bodyPr/>
        <a:lstStyle/>
        <a:p>
          <a:endParaRPr lang="en-US"/>
        </a:p>
      </dgm:t>
    </dgm:pt>
    <dgm:pt modelId="{DBF6D399-D7CD-43C8-B36E-F0F59C1AAA5F}" type="sibTrans" cxnId="{E2E1BEAE-4C27-4850-913B-27CD4194EBA3}">
      <dgm:prSet/>
      <dgm:spPr/>
      <dgm:t>
        <a:bodyPr/>
        <a:lstStyle/>
        <a:p>
          <a:endParaRPr lang="en-US"/>
        </a:p>
      </dgm:t>
    </dgm:pt>
    <dgm:pt modelId="{EF522854-8845-4089-AB34-ED7919E3CFC5}">
      <dgm:prSet phldrT="[Text]" custT="1"/>
      <dgm:spPr/>
      <dgm:t>
        <a:bodyPr/>
        <a:lstStyle/>
        <a:p>
          <a:r>
            <a:rPr lang="en-US" sz="1200" dirty="0" smtClean="0"/>
            <a:t>More sunlight reaches surface</a:t>
          </a:r>
          <a:endParaRPr lang="en-US" sz="1200" dirty="0"/>
        </a:p>
      </dgm:t>
    </dgm:pt>
    <dgm:pt modelId="{4B24DA45-4E9A-4694-A3B0-CC878EC32358}" type="parTrans" cxnId="{CDD9E7BD-7680-4D2D-961D-117EDD1F2FC9}">
      <dgm:prSet/>
      <dgm:spPr/>
      <dgm:t>
        <a:bodyPr/>
        <a:lstStyle/>
        <a:p>
          <a:endParaRPr lang="en-US"/>
        </a:p>
      </dgm:t>
    </dgm:pt>
    <dgm:pt modelId="{46C2C99C-250D-4CB8-9EC8-79259B5862F9}" type="sibTrans" cxnId="{CDD9E7BD-7680-4D2D-961D-117EDD1F2FC9}">
      <dgm:prSet/>
      <dgm:spPr/>
      <dgm:t>
        <a:bodyPr/>
        <a:lstStyle/>
        <a:p>
          <a:endParaRPr lang="en-US"/>
        </a:p>
      </dgm:t>
    </dgm:pt>
    <dgm:pt modelId="{5E4E1A6C-33FE-42CB-958B-4CBC5893B504}">
      <dgm:prSet phldrT="[Text]" custT="1"/>
      <dgm:spPr/>
      <dgm:t>
        <a:bodyPr/>
        <a:lstStyle/>
        <a:p>
          <a:r>
            <a:rPr lang="en-US" sz="1200" dirty="0" smtClean="0"/>
            <a:t>Less photosynthesis</a:t>
          </a:r>
          <a:endParaRPr lang="en-US" sz="1200" dirty="0"/>
        </a:p>
      </dgm:t>
    </dgm:pt>
    <dgm:pt modelId="{F88D74F6-D6F4-4A0F-8B79-1A0CB32A013D}" type="parTrans" cxnId="{DDCA2E78-70EF-4EBF-8229-1CA942812C99}">
      <dgm:prSet/>
      <dgm:spPr/>
      <dgm:t>
        <a:bodyPr/>
        <a:lstStyle/>
        <a:p>
          <a:endParaRPr lang="en-US"/>
        </a:p>
      </dgm:t>
    </dgm:pt>
    <dgm:pt modelId="{B33F5057-BFDA-4881-A8D9-C991403215DB}" type="sibTrans" cxnId="{DDCA2E78-70EF-4EBF-8229-1CA942812C99}">
      <dgm:prSet/>
      <dgm:spPr/>
      <dgm:t>
        <a:bodyPr/>
        <a:lstStyle/>
        <a:p>
          <a:endParaRPr lang="en-US"/>
        </a:p>
      </dgm:t>
    </dgm:pt>
    <dgm:pt modelId="{F817D9AD-E66A-4642-8F09-6E8E2D686465}">
      <dgm:prSet phldrT="[Text]" custT="1"/>
      <dgm:spPr/>
      <dgm:t>
        <a:bodyPr/>
        <a:lstStyle/>
        <a:p>
          <a:r>
            <a:rPr lang="en-US" sz="1200" dirty="0" smtClean="0"/>
            <a:t>Increased risk of fire                 </a:t>
          </a:r>
          <a:endParaRPr lang="en-US" sz="1200" dirty="0"/>
        </a:p>
      </dgm:t>
    </dgm:pt>
    <dgm:pt modelId="{F055C7DF-98DC-4041-9636-8CDA71097B3E}" type="parTrans" cxnId="{BE09DA90-C533-4871-B4E9-436B77097936}">
      <dgm:prSet/>
      <dgm:spPr/>
      <dgm:t>
        <a:bodyPr/>
        <a:lstStyle/>
        <a:p>
          <a:endParaRPr lang="en-US"/>
        </a:p>
      </dgm:t>
    </dgm:pt>
    <dgm:pt modelId="{F92041F9-294B-49D9-846C-4BDFB146EB60}" type="sibTrans" cxnId="{BE09DA90-C533-4871-B4E9-436B77097936}">
      <dgm:prSet/>
      <dgm:spPr/>
      <dgm:t>
        <a:bodyPr/>
        <a:lstStyle/>
        <a:p>
          <a:endParaRPr lang="en-US"/>
        </a:p>
      </dgm:t>
    </dgm:pt>
    <dgm:pt modelId="{69897843-BA52-4FFF-9CB0-1F5CC79C0593}">
      <dgm:prSet phldrT="[Text]"/>
      <dgm:spPr/>
      <dgm:t>
        <a:bodyPr/>
        <a:lstStyle/>
        <a:p>
          <a:endParaRPr lang="en-US" dirty="0"/>
        </a:p>
      </dgm:t>
    </dgm:pt>
    <dgm:pt modelId="{708FB1F8-021D-4F88-A534-ED6C5AF20684}" type="sibTrans" cxnId="{03B06C4E-3CB3-483D-B397-9CFDA947BE34}">
      <dgm:prSet/>
      <dgm:spPr/>
      <dgm:t>
        <a:bodyPr/>
        <a:lstStyle/>
        <a:p>
          <a:endParaRPr lang="en-US"/>
        </a:p>
      </dgm:t>
    </dgm:pt>
    <dgm:pt modelId="{A1843227-698A-4CAE-85EB-55009AF8D467}" type="parTrans" cxnId="{03B06C4E-3CB3-483D-B397-9CFDA947BE34}">
      <dgm:prSet/>
      <dgm:spPr/>
      <dgm:t>
        <a:bodyPr/>
        <a:lstStyle/>
        <a:p>
          <a:endParaRPr lang="en-US"/>
        </a:p>
      </dgm:t>
    </dgm:pt>
    <dgm:pt modelId="{D4C13095-40CC-4A87-8FDC-BF596680AB77}">
      <dgm:prSet phldrT="[Text]" custT="1"/>
      <dgm:spPr/>
      <dgm:t>
        <a:bodyPr/>
        <a:lstStyle/>
        <a:p>
          <a:r>
            <a:rPr lang="en-US" sz="1200" dirty="0" smtClean="0"/>
            <a:t>Soil depleted quicker </a:t>
          </a:r>
          <a:endParaRPr lang="en-US" sz="1200" dirty="0"/>
        </a:p>
      </dgm:t>
    </dgm:pt>
    <dgm:pt modelId="{DFE54A21-E7EF-4A0F-B415-567C86B7BC15}" type="sibTrans" cxnId="{F0BB6DA4-DC1B-41A1-91AC-57FE9766DEC9}">
      <dgm:prSet/>
      <dgm:spPr/>
      <dgm:t>
        <a:bodyPr/>
        <a:lstStyle/>
        <a:p>
          <a:endParaRPr lang="en-US"/>
        </a:p>
      </dgm:t>
    </dgm:pt>
    <dgm:pt modelId="{E2559013-54C6-4C27-B009-6629F907D971}" type="parTrans" cxnId="{F0BB6DA4-DC1B-41A1-91AC-57FE9766DEC9}">
      <dgm:prSet/>
      <dgm:spPr/>
      <dgm:t>
        <a:bodyPr/>
        <a:lstStyle/>
        <a:p>
          <a:endParaRPr lang="en-US"/>
        </a:p>
      </dgm:t>
    </dgm:pt>
    <dgm:pt modelId="{DDB6DD5C-C940-4609-B1A1-28BCC5A9836E}">
      <dgm:prSet phldrT="[Text]" custT="1"/>
      <dgm:spPr/>
      <dgm:t>
        <a:bodyPr/>
        <a:lstStyle/>
        <a:p>
          <a:r>
            <a:rPr lang="en-US" sz="1200" dirty="0" smtClean="0"/>
            <a:t>Loss of minerals</a:t>
          </a:r>
          <a:endParaRPr lang="en-US" sz="1200" dirty="0"/>
        </a:p>
      </dgm:t>
    </dgm:pt>
    <dgm:pt modelId="{72A8615B-B767-41EA-951E-4FB99E669F01}" type="sibTrans" cxnId="{82082693-65D4-4A87-B993-360A189894E8}">
      <dgm:prSet/>
      <dgm:spPr/>
      <dgm:t>
        <a:bodyPr/>
        <a:lstStyle/>
        <a:p>
          <a:endParaRPr lang="en-US"/>
        </a:p>
      </dgm:t>
    </dgm:pt>
    <dgm:pt modelId="{B964E828-CF12-4E35-B54F-4E3653860263}" type="parTrans" cxnId="{82082693-65D4-4A87-B993-360A189894E8}">
      <dgm:prSet/>
      <dgm:spPr/>
      <dgm:t>
        <a:bodyPr/>
        <a:lstStyle/>
        <a:p>
          <a:endParaRPr lang="en-US"/>
        </a:p>
      </dgm:t>
    </dgm:pt>
    <dgm:pt modelId="{2D4F30F7-CD7F-4600-BE4C-EDF8AE8EB717}">
      <dgm:prSet phldrT="[Text]" custT="1"/>
      <dgm:spPr/>
      <dgm:t>
        <a:bodyPr/>
        <a:lstStyle/>
        <a:p>
          <a:r>
            <a:rPr lang="en-US" sz="1200" dirty="0" smtClean="0"/>
            <a:t>Decrease in leaf litter,</a:t>
          </a:r>
          <a:endParaRPr lang="en-US" sz="1200" dirty="0"/>
        </a:p>
      </dgm:t>
    </dgm:pt>
    <dgm:pt modelId="{3AB96BE4-E50C-415B-AB75-2B395750B3D8}" type="sibTrans" cxnId="{32522EF7-B970-404C-A468-A35ADB65B3D7}">
      <dgm:prSet/>
      <dgm:spPr/>
      <dgm:t>
        <a:bodyPr/>
        <a:lstStyle/>
        <a:p>
          <a:endParaRPr lang="en-US"/>
        </a:p>
      </dgm:t>
    </dgm:pt>
    <dgm:pt modelId="{F8FE1364-02D0-471F-850F-4474ED52B1FD}" type="parTrans" cxnId="{32522EF7-B970-404C-A468-A35ADB65B3D7}">
      <dgm:prSet/>
      <dgm:spPr/>
      <dgm:t>
        <a:bodyPr/>
        <a:lstStyle/>
        <a:p>
          <a:endParaRPr lang="en-US"/>
        </a:p>
      </dgm:t>
    </dgm:pt>
    <dgm:pt modelId="{10B791A5-3B2B-48AE-9EF1-119D55250E35}">
      <dgm:prSet phldrT="[Text]" custT="1"/>
      <dgm:spPr/>
      <dgm:t>
        <a:bodyPr/>
        <a:lstStyle/>
        <a:p>
          <a:r>
            <a:rPr lang="en-US" sz="1200" dirty="0" smtClean="0"/>
            <a:t>Top -soil carried away, less wood for fuel, construction etc </a:t>
          </a:r>
          <a:endParaRPr lang="en-US" sz="1200" dirty="0"/>
        </a:p>
      </dgm:t>
    </dgm:pt>
    <dgm:pt modelId="{6168F0A5-4225-4CFA-A3C5-8C7FDD8DC2AD}" type="sibTrans" cxnId="{E777DB1D-4CD4-4188-96AA-F425250AE901}">
      <dgm:prSet/>
      <dgm:spPr/>
      <dgm:t>
        <a:bodyPr/>
        <a:lstStyle/>
        <a:p>
          <a:endParaRPr lang="en-US"/>
        </a:p>
      </dgm:t>
    </dgm:pt>
    <dgm:pt modelId="{8B2B4831-E041-4B29-9B00-AF581E146427}" type="parTrans" cxnId="{E777DB1D-4CD4-4188-96AA-F425250AE901}">
      <dgm:prSet/>
      <dgm:spPr/>
      <dgm:t>
        <a:bodyPr/>
        <a:lstStyle/>
        <a:p>
          <a:endParaRPr lang="en-US"/>
        </a:p>
      </dgm:t>
    </dgm:pt>
    <dgm:pt modelId="{56010616-863F-477C-9968-9C894E2A167C}">
      <dgm:prSet phldrT="[Text]" custT="1"/>
      <dgm:spPr/>
      <dgm:t>
        <a:bodyPr/>
        <a:lstStyle/>
        <a:p>
          <a:r>
            <a:rPr lang="en-US" sz="1200" dirty="0" smtClean="0"/>
            <a:t>Increased erosion from wind                                                      and water</a:t>
          </a:r>
          <a:endParaRPr lang="en-US" sz="1200" dirty="0"/>
        </a:p>
      </dgm:t>
    </dgm:pt>
    <dgm:pt modelId="{CE92F6E9-3D73-4642-9055-68E7BB662D6F}" type="sibTrans" cxnId="{6105D713-B557-4572-90C8-703E2ECED10B}">
      <dgm:prSet/>
      <dgm:spPr/>
      <dgm:t>
        <a:bodyPr/>
        <a:lstStyle/>
        <a:p>
          <a:endParaRPr lang="en-US"/>
        </a:p>
      </dgm:t>
    </dgm:pt>
    <dgm:pt modelId="{57B8B266-DFD7-42C6-93C9-4B63ECE03A07}" type="parTrans" cxnId="{6105D713-B557-4572-90C8-703E2ECED10B}">
      <dgm:prSet/>
      <dgm:spPr/>
      <dgm:t>
        <a:bodyPr/>
        <a:lstStyle/>
        <a:p>
          <a:endParaRPr lang="en-US"/>
        </a:p>
      </dgm:t>
    </dgm:pt>
    <dgm:pt modelId="{1859C78E-B0D8-4975-AC0A-07A594CFA3E8}">
      <dgm:prSet phldrT="[Text]"/>
      <dgm:spPr/>
      <dgm:t>
        <a:bodyPr/>
        <a:lstStyle/>
        <a:p>
          <a:endParaRPr lang="en-US" dirty="0"/>
        </a:p>
      </dgm:t>
    </dgm:pt>
    <dgm:pt modelId="{E97AFB1D-2CC3-4DAE-86E1-3FC0D1C4AC34}" type="sibTrans" cxnId="{0929BD16-791E-4ED3-B5DF-C1F74B6ACD99}">
      <dgm:prSet/>
      <dgm:spPr/>
      <dgm:t>
        <a:bodyPr/>
        <a:lstStyle/>
        <a:p>
          <a:endParaRPr lang="en-US"/>
        </a:p>
      </dgm:t>
    </dgm:pt>
    <dgm:pt modelId="{52DC26B5-789E-4ACE-8334-7242FBFD7906}" type="parTrans" cxnId="{0929BD16-791E-4ED3-B5DF-C1F74B6ACD99}">
      <dgm:prSet/>
      <dgm:spPr/>
      <dgm:t>
        <a:bodyPr/>
        <a:lstStyle/>
        <a:p>
          <a:endParaRPr lang="en-US"/>
        </a:p>
      </dgm:t>
    </dgm:pt>
    <dgm:pt modelId="{711FB7B1-C57B-4509-80B0-7557A9484CEF}" type="pres">
      <dgm:prSet presAssocID="{E0F1CD2A-955A-4BBB-8E61-286460F782D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350379-CB0A-494C-9459-13252B6B796F}" type="pres">
      <dgm:prSet presAssocID="{E0F1CD2A-955A-4BBB-8E61-286460F782DF}" presName="children" presStyleCnt="0"/>
      <dgm:spPr/>
      <dgm:t>
        <a:bodyPr/>
        <a:lstStyle/>
        <a:p>
          <a:endParaRPr lang="en-US"/>
        </a:p>
      </dgm:t>
    </dgm:pt>
    <dgm:pt modelId="{537B23A9-832D-429D-A6B7-8E58A5A5A03F}" type="pres">
      <dgm:prSet presAssocID="{E0F1CD2A-955A-4BBB-8E61-286460F782DF}" presName="child1group" presStyleCnt="0"/>
      <dgm:spPr/>
      <dgm:t>
        <a:bodyPr/>
        <a:lstStyle/>
        <a:p>
          <a:endParaRPr lang="en-US"/>
        </a:p>
      </dgm:t>
    </dgm:pt>
    <dgm:pt modelId="{6122AE7F-3600-4225-8407-A1493CBAEE86}" type="pres">
      <dgm:prSet presAssocID="{E0F1CD2A-955A-4BBB-8E61-286460F782DF}" presName="child1" presStyleLbl="bgAcc1" presStyleIdx="0" presStyleCnt="4" custLinFactNeighborX="-3374"/>
      <dgm:spPr/>
      <dgm:t>
        <a:bodyPr/>
        <a:lstStyle/>
        <a:p>
          <a:endParaRPr lang="en-US"/>
        </a:p>
      </dgm:t>
    </dgm:pt>
    <dgm:pt modelId="{E220991B-9848-43C7-A243-0409DDED090C}" type="pres">
      <dgm:prSet presAssocID="{E0F1CD2A-955A-4BBB-8E61-286460F782D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88117-3F6D-475F-81D7-F4B902E2A6C1}" type="pres">
      <dgm:prSet presAssocID="{E0F1CD2A-955A-4BBB-8E61-286460F782DF}" presName="child2group" presStyleCnt="0"/>
      <dgm:spPr/>
      <dgm:t>
        <a:bodyPr/>
        <a:lstStyle/>
        <a:p>
          <a:endParaRPr lang="en-US"/>
        </a:p>
      </dgm:t>
    </dgm:pt>
    <dgm:pt modelId="{4E270ECE-7FA3-4F7B-A926-5F3547642104}" type="pres">
      <dgm:prSet presAssocID="{E0F1CD2A-955A-4BBB-8E61-286460F782DF}" presName="child2" presStyleLbl="bgAcc1" presStyleIdx="1" presStyleCnt="4" custLinFactNeighborX="3374"/>
      <dgm:spPr/>
      <dgm:t>
        <a:bodyPr/>
        <a:lstStyle/>
        <a:p>
          <a:endParaRPr lang="en-US"/>
        </a:p>
      </dgm:t>
    </dgm:pt>
    <dgm:pt modelId="{306A4C29-15B4-4838-A76D-D0B840BD9399}" type="pres">
      <dgm:prSet presAssocID="{E0F1CD2A-955A-4BBB-8E61-286460F782D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F2946-DDCF-4173-B7FB-E9613D6A30A5}" type="pres">
      <dgm:prSet presAssocID="{E0F1CD2A-955A-4BBB-8E61-286460F782DF}" presName="child3group" presStyleCnt="0"/>
      <dgm:spPr/>
      <dgm:t>
        <a:bodyPr/>
        <a:lstStyle/>
        <a:p>
          <a:endParaRPr lang="en-US"/>
        </a:p>
      </dgm:t>
    </dgm:pt>
    <dgm:pt modelId="{7634D1C9-FA2B-4414-A1DD-C35E54B6FE23}" type="pres">
      <dgm:prSet presAssocID="{E0F1CD2A-955A-4BBB-8E61-286460F782DF}" presName="child3" presStyleLbl="bgAcc1" presStyleIdx="2" presStyleCnt="4" custLinFactNeighborX="3374" custLinFactNeighborY="0"/>
      <dgm:spPr/>
      <dgm:t>
        <a:bodyPr/>
        <a:lstStyle/>
        <a:p>
          <a:endParaRPr lang="en-US"/>
        </a:p>
      </dgm:t>
    </dgm:pt>
    <dgm:pt modelId="{FE9DF04D-242A-4D70-A9DF-3EE667EA78DF}" type="pres">
      <dgm:prSet presAssocID="{E0F1CD2A-955A-4BBB-8E61-286460F782D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6514E-6C0E-4B6B-BD89-AC032F3A9412}" type="pres">
      <dgm:prSet presAssocID="{E0F1CD2A-955A-4BBB-8E61-286460F782DF}" presName="child4group" presStyleCnt="0"/>
      <dgm:spPr/>
      <dgm:t>
        <a:bodyPr/>
        <a:lstStyle/>
        <a:p>
          <a:endParaRPr lang="en-US"/>
        </a:p>
      </dgm:t>
    </dgm:pt>
    <dgm:pt modelId="{4686F7B1-8EAF-4642-B655-653B5E307644}" type="pres">
      <dgm:prSet presAssocID="{E0F1CD2A-955A-4BBB-8E61-286460F782DF}" presName="child4" presStyleLbl="bgAcc1" presStyleIdx="3" presStyleCnt="4" custLinFactNeighborX="-3374" custLinFactNeighborY="0"/>
      <dgm:spPr/>
      <dgm:t>
        <a:bodyPr/>
        <a:lstStyle/>
        <a:p>
          <a:endParaRPr lang="en-US"/>
        </a:p>
      </dgm:t>
    </dgm:pt>
    <dgm:pt modelId="{0D3AF07B-D55B-4DEB-AF67-71790893CA5C}" type="pres">
      <dgm:prSet presAssocID="{E0F1CD2A-955A-4BBB-8E61-286460F782D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E3269-A2D6-4091-B2FF-B53056CAD4D5}" type="pres">
      <dgm:prSet presAssocID="{E0F1CD2A-955A-4BBB-8E61-286460F782DF}" presName="childPlaceholder" presStyleCnt="0"/>
      <dgm:spPr/>
      <dgm:t>
        <a:bodyPr/>
        <a:lstStyle/>
        <a:p>
          <a:endParaRPr lang="en-US"/>
        </a:p>
      </dgm:t>
    </dgm:pt>
    <dgm:pt modelId="{2C570111-DE92-446C-8460-F7C5DA626415}" type="pres">
      <dgm:prSet presAssocID="{E0F1CD2A-955A-4BBB-8E61-286460F782DF}" presName="circle" presStyleCnt="0"/>
      <dgm:spPr/>
      <dgm:t>
        <a:bodyPr/>
        <a:lstStyle/>
        <a:p>
          <a:endParaRPr lang="en-US"/>
        </a:p>
      </dgm:t>
    </dgm:pt>
    <dgm:pt modelId="{5CDC42E6-E62E-424F-A30F-881636692D81}" type="pres">
      <dgm:prSet presAssocID="{E0F1CD2A-955A-4BBB-8E61-286460F782DF}" presName="quadrant1" presStyleLbl="node1" presStyleIdx="0" presStyleCnt="4" custLinFactNeighborX="2233" custLinFactNeighborY="-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D9256-D144-4795-9851-7F32B0E6D1BD}" type="pres">
      <dgm:prSet presAssocID="{E0F1CD2A-955A-4BBB-8E61-286460F782DF}" presName="quadrant2" presStyleLbl="node1" presStyleIdx="1" presStyleCnt="4" custLinFactNeighborX="-2309" custLinFactNeighborY="-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BD436-92B4-4A4D-A46E-E1DC10B1583B}" type="pres">
      <dgm:prSet presAssocID="{E0F1CD2A-955A-4BBB-8E61-286460F782DF}" presName="quadrant3" presStyleLbl="node1" presStyleIdx="2" presStyleCnt="4" custLinFactNeighborX="-2309" custLinFactNeighborY="-48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85095-768D-4226-99CB-919D33765F0A}" type="pres">
      <dgm:prSet presAssocID="{E0F1CD2A-955A-4BBB-8E61-286460F782DF}" presName="quadrant4" presStyleLbl="node1" presStyleIdx="3" presStyleCnt="4" custLinFactNeighborX="2233" custLinFactNeighborY="-48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B0AA0-B087-451F-A915-4735A18B40D2}" type="pres">
      <dgm:prSet presAssocID="{E0F1CD2A-955A-4BBB-8E61-286460F782DF}" presName="quadrantPlaceholder" presStyleCnt="0"/>
      <dgm:spPr/>
      <dgm:t>
        <a:bodyPr/>
        <a:lstStyle/>
        <a:p>
          <a:endParaRPr lang="en-US"/>
        </a:p>
      </dgm:t>
    </dgm:pt>
    <dgm:pt modelId="{575EE05D-50F4-43C0-9C7E-7B1992696049}" type="pres">
      <dgm:prSet presAssocID="{E0F1CD2A-955A-4BBB-8E61-286460F782DF}" presName="center1" presStyleLbl="fgShp" presStyleIdx="0" presStyleCnt="2"/>
      <dgm:spPr/>
      <dgm:t>
        <a:bodyPr/>
        <a:lstStyle/>
        <a:p>
          <a:endParaRPr lang="en-US"/>
        </a:p>
      </dgm:t>
    </dgm:pt>
    <dgm:pt modelId="{746C50BF-982D-492D-82ED-5CC6D41EE704}" type="pres">
      <dgm:prSet presAssocID="{E0F1CD2A-955A-4BBB-8E61-286460F782DF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FF5DCD9E-8131-42D4-9710-C2BC1610CB4E}" type="presOf" srcId="{09A03F6A-519E-4A94-A952-C867C8E2CCD5}" destId="{7634D1C9-FA2B-4414-A1DD-C35E54B6FE23}" srcOrd="0" destOrd="1" presId="urn:microsoft.com/office/officeart/2005/8/layout/cycle4"/>
    <dgm:cxn modelId="{5E88345A-5931-432B-869B-FF118177D1DF}" type="presOf" srcId="{E15C4204-55B3-43D5-B8C1-B4C21641857D}" destId="{7634D1C9-FA2B-4414-A1DD-C35E54B6FE23}" srcOrd="0" destOrd="2" presId="urn:microsoft.com/office/officeart/2005/8/layout/cycle4"/>
    <dgm:cxn modelId="{05F3FFBC-616E-4F2A-8A0D-0E30E1244E57}" type="presOf" srcId="{2404D344-54D5-41D5-BAF2-6357C6854A02}" destId="{FE9DF04D-242A-4D70-A9DF-3EE667EA78DF}" srcOrd="1" destOrd="0" presId="urn:microsoft.com/office/officeart/2005/8/layout/cycle4"/>
    <dgm:cxn modelId="{A00C09C6-F9F5-4716-881E-B5ACCD5E04E9}" srcId="{229D901D-EE42-48CE-BE12-AECBE4CA59DC}" destId="{2C3ED27B-E0E4-4A81-B9EC-A7F1ECBF3041}" srcOrd="4" destOrd="0" parTransId="{484ED962-2799-4598-A33A-B1053B757861}" sibTransId="{FCB3F3AA-3F2A-4B62-BBC9-4028120C5753}"/>
    <dgm:cxn modelId="{0929BD16-791E-4ED3-B5DF-C1F74B6ACD99}" srcId="{E0F1CD2A-955A-4BBB-8E61-286460F782DF}" destId="{1859C78E-B0D8-4975-AC0A-07A594CFA3E8}" srcOrd="4" destOrd="0" parTransId="{52DC26B5-789E-4ACE-8334-7242FBFD7906}" sibTransId="{E97AFB1D-2CC3-4DAE-86E1-3FC0D1C4AC34}"/>
    <dgm:cxn modelId="{5123AAD6-DF0E-458C-9D41-4806D3FEA942}" type="presOf" srcId="{1E9669A6-4679-44B2-B6D8-D21281EE6552}" destId="{5CDC42E6-E62E-424F-A30F-881636692D81}" srcOrd="0" destOrd="0" presId="urn:microsoft.com/office/officeart/2005/8/layout/cycle4"/>
    <dgm:cxn modelId="{D1DD1ECE-A82D-46A4-8DAD-81DCF1E09A5A}" type="presOf" srcId="{56010616-863F-477C-9968-9C894E2A167C}" destId="{0D3AF07B-D55B-4DEB-AF67-71790893CA5C}" srcOrd="1" destOrd="0" presId="urn:microsoft.com/office/officeart/2005/8/layout/cycle4"/>
    <dgm:cxn modelId="{E777DB1D-4CD4-4188-96AA-F425250AE901}" srcId="{69897843-BA52-4FFF-9CB0-1F5CC79C0593}" destId="{10B791A5-3B2B-48AE-9EF1-119D55250E35}" srcOrd="1" destOrd="0" parTransId="{8B2B4831-E041-4B29-9B00-AF581E146427}" sibTransId="{6168F0A5-4225-4CFA-A3C5-8C7FDD8DC2AD}"/>
    <dgm:cxn modelId="{93907C67-0D8A-4E44-98F8-E93FBE3E2B24}" type="presOf" srcId="{0432E5AD-B98F-446E-92A2-B1BDBCD732C5}" destId="{E220991B-9848-43C7-A243-0409DDED090C}" srcOrd="1" destOrd="1" presId="urn:microsoft.com/office/officeart/2005/8/layout/cycle4"/>
    <dgm:cxn modelId="{E1C7E4FA-96D3-490C-82AE-BAF6721DD8FC}" type="presOf" srcId="{D69ED9A2-681A-4BE9-8DB8-6E55CDDF4C9F}" destId="{6122AE7F-3600-4225-8407-A1493CBAEE86}" srcOrd="0" destOrd="3" presId="urn:microsoft.com/office/officeart/2005/8/layout/cycle4"/>
    <dgm:cxn modelId="{8F7D3764-68D3-42A2-A3E4-F18AADA91560}" type="presOf" srcId="{56010616-863F-477C-9968-9C894E2A167C}" destId="{4686F7B1-8EAF-4642-B655-653B5E307644}" srcOrd="0" destOrd="0" presId="urn:microsoft.com/office/officeart/2005/8/layout/cycle4"/>
    <dgm:cxn modelId="{486A8D41-FE96-45F0-AB25-0CE357E0FD68}" type="presOf" srcId="{2D4F30F7-CD7F-4600-BE4C-EDF8AE8EB717}" destId="{4686F7B1-8EAF-4642-B655-653B5E307644}" srcOrd="0" destOrd="2" presId="urn:microsoft.com/office/officeart/2005/8/layout/cycle4"/>
    <dgm:cxn modelId="{BD87A4FF-50C8-40B6-A703-D86FA9AC1BFA}" srcId="{229D901D-EE42-48CE-BE12-AECBE4CA59DC}" destId="{09A03F6A-519E-4A94-A952-C867C8E2CCD5}" srcOrd="1" destOrd="0" parTransId="{57BBFC94-FE8B-4C82-840F-E7C6B1DF51EF}" sibTransId="{5A83E6AB-E61E-498D-9823-D7DB5152E56B}"/>
    <dgm:cxn modelId="{48A8103B-76D0-4044-8C1B-4014CC79C07B}" type="presOf" srcId="{E0F1CD2A-955A-4BBB-8E61-286460F782DF}" destId="{711FB7B1-C57B-4509-80B0-7557A9484CEF}" srcOrd="0" destOrd="0" presId="urn:microsoft.com/office/officeart/2005/8/layout/cycle4"/>
    <dgm:cxn modelId="{5F69D743-3E8C-44EA-ADE4-8FC05CFE609C}" type="presOf" srcId="{7DBF383F-5A0C-42DF-848D-3636B46E9D08}" destId="{CC3D9256-D144-4795-9851-7F32B0E6D1BD}" srcOrd="0" destOrd="0" presId="urn:microsoft.com/office/officeart/2005/8/layout/cycle4"/>
    <dgm:cxn modelId="{BE1D916A-3261-49FC-9110-B74BEA34027E}" type="presOf" srcId="{49683B28-A758-4CEA-A5A9-ED337CC8360C}" destId="{6122AE7F-3600-4225-8407-A1493CBAEE86}" srcOrd="0" destOrd="0" presId="urn:microsoft.com/office/officeart/2005/8/layout/cycle4"/>
    <dgm:cxn modelId="{DC4BC7E1-3220-4FDF-80E5-2574FD687D19}" srcId="{E0F1CD2A-955A-4BBB-8E61-286460F782DF}" destId="{229D901D-EE42-48CE-BE12-AECBE4CA59DC}" srcOrd="2" destOrd="0" parTransId="{42A555B2-DCBE-49BE-858D-1A9E700C5E18}" sibTransId="{7E73B35A-4EB9-47BB-A3DD-6AA2C6981917}"/>
    <dgm:cxn modelId="{E6AFDD55-C668-45EA-99DC-7E35FF615F36}" type="presOf" srcId="{2C3ED27B-E0E4-4A81-B9EC-A7F1ECBF3041}" destId="{FE9DF04D-242A-4D70-A9DF-3EE667EA78DF}" srcOrd="1" destOrd="4" presId="urn:microsoft.com/office/officeart/2005/8/layout/cycle4"/>
    <dgm:cxn modelId="{01248F79-E1D3-4231-9C76-3941AFAC4F94}" type="presOf" srcId="{8D173253-4D0A-4B20-8D70-3296DE03853C}" destId="{6122AE7F-3600-4225-8407-A1493CBAEE86}" srcOrd="0" destOrd="7" presId="urn:microsoft.com/office/officeart/2005/8/layout/cycle4"/>
    <dgm:cxn modelId="{C118A9C3-36B9-4309-A95C-98A445A3F050}" type="presOf" srcId="{5607DF7E-B47B-474A-8CC5-6181F0F568A9}" destId="{FE9DF04D-242A-4D70-A9DF-3EE667EA78DF}" srcOrd="1" destOrd="3" presId="urn:microsoft.com/office/officeart/2005/8/layout/cycle4"/>
    <dgm:cxn modelId="{CDD9E7BD-7680-4D2D-961D-117EDD1F2FC9}" srcId="{7DBF383F-5A0C-42DF-848D-3636B46E9D08}" destId="{EF522854-8845-4089-AB34-ED7919E3CFC5}" srcOrd="2" destOrd="0" parTransId="{4B24DA45-4E9A-4694-A3B0-CC878EC32358}" sibTransId="{46C2C99C-250D-4CB8-9EC8-79259B5862F9}"/>
    <dgm:cxn modelId="{5D109A50-514B-4874-86BA-94A644382AC7}" type="presOf" srcId="{0432E5AD-B98F-446E-92A2-B1BDBCD732C5}" destId="{6122AE7F-3600-4225-8407-A1493CBAEE86}" srcOrd="0" destOrd="1" presId="urn:microsoft.com/office/officeart/2005/8/layout/cycle4"/>
    <dgm:cxn modelId="{0F73148D-691B-4AC0-B57D-F3A7C94E5C04}" type="presOf" srcId="{B576C0E5-196C-4608-BA9A-58651E3A1093}" destId="{4E270ECE-7FA3-4F7B-A926-5F3547642104}" srcOrd="0" destOrd="1" presId="urn:microsoft.com/office/officeart/2005/8/layout/cycle4"/>
    <dgm:cxn modelId="{B8A086EC-2398-478E-AA15-F5352D12A9CA}" type="presOf" srcId="{2404D344-54D5-41D5-BAF2-6357C6854A02}" destId="{7634D1C9-FA2B-4414-A1DD-C35E54B6FE23}" srcOrd="0" destOrd="0" presId="urn:microsoft.com/office/officeart/2005/8/layout/cycle4"/>
    <dgm:cxn modelId="{DDCA2E78-70EF-4EBF-8229-1CA942812C99}" srcId="{7DBF383F-5A0C-42DF-848D-3636B46E9D08}" destId="{5E4E1A6C-33FE-42CB-958B-4CBC5893B504}" srcOrd="3" destOrd="0" parTransId="{F88D74F6-D6F4-4A0F-8B79-1A0CB32A013D}" sibTransId="{B33F5057-BFDA-4881-A8D9-C991403215DB}"/>
    <dgm:cxn modelId="{71ABEFC7-6A26-4FA4-88C1-3F24149F80A7}" type="presOf" srcId="{D69ED9A2-681A-4BE9-8DB8-6E55CDDF4C9F}" destId="{E220991B-9848-43C7-A243-0409DDED090C}" srcOrd="1" destOrd="3" presId="urn:microsoft.com/office/officeart/2005/8/layout/cycle4"/>
    <dgm:cxn modelId="{5E96DF14-B376-476B-87D9-41A47B91E97D}" type="presOf" srcId="{48405E53-B7EE-48BE-8876-55D7A828670A}" destId="{E220991B-9848-43C7-A243-0409DDED090C}" srcOrd="1" destOrd="4" presId="urn:microsoft.com/office/officeart/2005/8/layout/cycle4"/>
    <dgm:cxn modelId="{739D8B7A-7C35-4E37-BC3C-A30B8E27D5B3}" type="presOf" srcId="{EF522854-8845-4089-AB34-ED7919E3CFC5}" destId="{4E270ECE-7FA3-4F7B-A926-5F3547642104}" srcOrd="0" destOrd="2" presId="urn:microsoft.com/office/officeart/2005/8/layout/cycle4"/>
    <dgm:cxn modelId="{A4187C37-261A-4E81-BEB4-E9DE8D78E544}" srcId="{1E9669A6-4679-44B2-B6D8-D21281EE6552}" destId="{48405E53-B7EE-48BE-8876-55D7A828670A}" srcOrd="4" destOrd="0" parTransId="{AB9CE7F4-56DE-46EB-87A4-8BEB81E7A97A}" sibTransId="{128BB1CD-62CC-47EB-A571-98DD3A9A36F0}"/>
    <dgm:cxn modelId="{F4E9C168-7197-42FD-A9A8-EAD812891B19}" srcId="{229D901D-EE42-48CE-BE12-AECBE4CA59DC}" destId="{E15C4204-55B3-43D5-B8C1-B4C21641857D}" srcOrd="2" destOrd="0" parTransId="{CFE8D69F-5594-4BFF-898D-30E6C9099513}" sibTransId="{99EC6697-C955-4087-BC61-7B555440B723}"/>
    <dgm:cxn modelId="{BA41E591-B135-42BE-9F6B-9A083A6FEAA4}" type="presOf" srcId="{DDB6DD5C-C940-4609-B1A1-28BCC5A9836E}" destId="{4686F7B1-8EAF-4642-B655-653B5E307644}" srcOrd="0" destOrd="3" presId="urn:microsoft.com/office/officeart/2005/8/layout/cycle4"/>
    <dgm:cxn modelId="{BBAB668B-1799-4DC2-91C1-899B8101F342}" srcId="{229D901D-EE42-48CE-BE12-AECBE4CA59DC}" destId="{2404D344-54D5-41D5-BAF2-6357C6854A02}" srcOrd="0" destOrd="0" parTransId="{E40145E5-C679-46D5-BC77-83A883491C7E}" sibTransId="{6DBAFC10-7782-4952-B460-7A63C8C1CD50}"/>
    <dgm:cxn modelId="{49DAF731-505B-4E5A-A273-4BD179813B3C}" type="presOf" srcId="{10B791A5-3B2B-48AE-9EF1-119D55250E35}" destId="{0D3AF07B-D55B-4DEB-AF67-71790893CA5C}" srcOrd="1" destOrd="1" presId="urn:microsoft.com/office/officeart/2005/8/layout/cycle4"/>
    <dgm:cxn modelId="{C098BC52-CC90-4878-A5C3-61C5DE9CAB78}" type="presOf" srcId="{69897843-BA52-4FFF-9CB0-1F5CC79C0593}" destId="{BB185095-768D-4226-99CB-919D33765F0A}" srcOrd="0" destOrd="0" presId="urn:microsoft.com/office/officeart/2005/8/layout/cycle4"/>
    <dgm:cxn modelId="{C642A075-6575-4B5C-AA6C-A6B5EAFC3796}" srcId="{1E9669A6-4679-44B2-B6D8-D21281EE6552}" destId="{4FA26691-07BC-4554-8E9A-9D8B8CDFADC0}" srcOrd="2" destOrd="0" parTransId="{49ACE1E3-1A64-4ECA-A067-55D4C55D6D5F}" sibTransId="{5379455F-B9E3-489D-B278-484DC9821C27}"/>
    <dgm:cxn modelId="{1102927B-08AC-4FCA-B4F7-CB7FD23E4F4F}" srcId="{E0F1CD2A-955A-4BBB-8E61-286460F782DF}" destId="{1E9669A6-4679-44B2-B6D8-D21281EE6552}" srcOrd="0" destOrd="0" parTransId="{96003C66-8B7A-4CDA-9FDF-24904E9E1BFF}" sibTransId="{475522B7-0AF7-427F-AB29-543DEA271952}"/>
    <dgm:cxn modelId="{BE09DA90-C533-4871-B4E9-436B77097936}" srcId="{7DBF383F-5A0C-42DF-848D-3636B46E9D08}" destId="{F817D9AD-E66A-4642-8F09-6E8E2D686465}" srcOrd="4" destOrd="0" parTransId="{F055C7DF-98DC-4041-9636-8CDA71097B3E}" sibTransId="{F92041F9-294B-49D9-846C-4BDFB146EB60}"/>
    <dgm:cxn modelId="{E2E1BEAE-4C27-4850-913B-27CD4194EBA3}" srcId="{7DBF383F-5A0C-42DF-848D-3636B46E9D08}" destId="{B576C0E5-196C-4608-BA9A-58651E3A1093}" srcOrd="1" destOrd="0" parTransId="{363D4CBA-6669-4C28-8E37-155F9FD3FD4D}" sibTransId="{DBF6D399-D7CD-43C8-B36E-F0F59C1AAA5F}"/>
    <dgm:cxn modelId="{55020394-0D91-44B0-BCFE-CAE470E4F63F}" srcId="{229D901D-EE42-48CE-BE12-AECBE4CA59DC}" destId="{5607DF7E-B47B-474A-8CC5-6181F0F568A9}" srcOrd="3" destOrd="0" parTransId="{26A13373-D3B9-449F-BD91-A89DF9DB5B13}" sibTransId="{704481E6-8B6E-40A3-8BB9-AF91C98987DD}"/>
    <dgm:cxn modelId="{4A1B99CA-777F-45C9-80E4-EDE2F4645071}" type="presOf" srcId="{D7C82836-F72C-480A-BB64-85A4029E4209}" destId="{E220991B-9848-43C7-A243-0409DDED090C}" srcOrd="1" destOrd="5" presId="urn:microsoft.com/office/officeart/2005/8/layout/cycle4"/>
    <dgm:cxn modelId="{80330A12-ECFC-40FA-9073-1133F1E71648}" type="presOf" srcId="{F817D9AD-E66A-4642-8F09-6E8E2D686465}" destId="{4E270ECE-7FA3-4F7B-A926-5F3547642104}" srcOrd="0" destOrd="4" presId="urn:microsoft.com/office/officeart/2005/8/layout/cycle4"/>
    <dgm:cxn modelId="{770FEB05-3F0B-44CF-8F0C-D8986B5EF606}" type="presOf" srcId="{48405E53-B7EE-48BE-8876-55D7A828670A}" destId="{6122AE7F-3600-4225-8407-A1493CBAEE86}" srcOrd="0" destOrd="4" presId="urn:microsoft.com/office/officeart/2005/8/layout/cycle4"/>
    <dgm:cxn modelId="{543EE856-9927-417A-AF21-0712F0C5F273}" srcId="{229D901D-EE42-48CE-BE12-AECBE4CA59DC}" destId="{304B7D9B-ED86-47C1-94EF-CD2AC35A77D4}" srcOrd="5" destOrd="0" parTransId="{139AFEBC-DB3B-4D3F-B2F2-3F2C6AE67863}" sibTransId="{8A39183A-EA9B-480D-97B2-E7AEE8161C17}"/>
    <dgm:cxn modelId="{E1445D32-CE8F-46BB-9309-5410BA7FA85E}" type="presOf" srcId="{0D720C6E-1148-4E75-933C-BBF0C755F01C}" destId="{4E270ECE-7FA3-4F7B-A926-5F3547642104}" srcOrd="0" destOrd="0" presId="urn:microsoft.com/office/officeart/2005/8/layout/cycle4"/>
    <dgm:cxn modelId="{620295C1-D420-4719-A022-2911017FBAB3}" type="presOf" srcId="{4FA26691-07BC-4554-8E9A-9D8B8CDFADC0}" destId="{6122AE7F-3600-4225-8407-A1493CBAEE86}" srcOrd="0" destOrd="2" presId="urn:microsoft.com/office/officeart/2005/8/layout/cycle4"/>
    <dgm:cxn modelId="{1921598C-FAC9-420D-9252-C560D3066027}" type="presOf" srcId="{3AE91805-FA63-44AE-BA88-3AECF5631559}" destId="{6122AE7F-3600-4225-8407-A1493CBAEE86}" srcOrd="0" destOrd="6" presId="urn:microsoft.com/office/officeart/2005/8/layout/cycle4"/>
    <dgm:cxn modelId="{9AA527BB-5566-4B63-8DCF-A10D2282D59E}" type="presOf" srcId="{2D4F30F7-CD7F-4600-BE4C-EDF8AE8EB717}" destId="{0D3AF07B-D55B-4DEB-AF67-71790893CA5C}" srcOrd="1" destOrd="2" presId="urn:microsoft.com/office/officeart/2005/8/layout/cycle4"/>
    <dgm:cxn modelId="{CE8182E6-1732-48BD-A514-A5B4B08D08E5}" type="presOf" srcId="{304B7D9B-ED86-47C1-94EF-CD2AC35A77D4}" destId="{FE9DF04D-242A-4D70-A9DF-3EE667EA78DF}" srcOrd="1" destOrd="5" presId="urn:microsoft.com/office/officeart/2005/8/layout/cycle4"/>
    <dgm:cxn modelId="{30DCF7D3-B9E6-4418-9403-BFEE0049C8B7}" type="presOf" srcId="{E15C4204-55B3-43D5-B8C1-B4C21641857D}" destId="{FE9DF04D-242A-4D70-A9DF-3EE667EA78DF}" srcOrd="1" destOrd="2" presId="urn:microsoft.com/office/officeart/2005/8/layout/cycle4"/>
    <dgm:cxn modelId="{E9B7D72F-E982-438D-AE9A-369E26B3B58B}" srcId="{1E9669A6-4679-44B2-B6D8-D21281EE6552}" destId="{8D173253-4D0A-4B20-8D70-3296DE03853C}" srcOrd="7" destOrd="0" parTransId="{3A143917-D2D6-4C08-969E-9A89E26EEDFE}" sibTransId="{4D3C0851-878B-4720-9EAA-DF08536DE796}"/>
    <dgm:cxn modelId="{91E2000E-83A3-4C10-841C-997581E98AC1}" type="presOf" srcId="{D4C13095-40CC-4A87-8FDC-BF596680AB77}" destId="{4686F7B1-8EAF-4642-B655-653B5E307644}" srcOrd="0" destOrd="4" presId="urn:microsoft.com/office/officeart/2005/8/layout/cycle4"/>
    <dgm:cxn modelId="{02C86F6D-E3F8-4346-8C65-B322A2B210BA}" type="presOf" srcId="{D7C82836-F72C-480A-BB64-85A4029E4209}" destId="{6122AE7F-3600-4225-8407-A1493CBAEE86}" srcOrd="0" destOrd="5" presId="urn:microsoft.com/office/officeart/2005/8/layout/cycle4"/>
    <dgm:cxn modelId="{2F408493-EF8D-45E4-9EDA-349691F7461D}" srcId="{E0F1CD2A-955A-4BBB-8E61-286460F782DF}" destId="{7DBF383F-5A0C-42DF-848D-3636B46E9D08}" srcOrd="1" destOrd="0" parTransId="{C49B6537-5C43-4FD8-AD6F-66DDED3BBFF7}" sibTransId="{4B83A632-7A8D-4BC1-A4E5-D86513E108A2}"/>
    <dgm:cxn modelId="{5A66DD8C-2130-4EC8-B8F4-7DDD0B205825}" srcId="{1E9669A6-4679-44B2-B6D8-D21281EE6552}" destId="{3AE91805-FA63-44AE-BA88-3AECF5631559}" srcOrd="6" destOrd="0" parTransId="{02C5E80F-3AF2-414E-AE9F-F7B74B77F531}" sibTransId="{42A68D44-7608-4B47-B9D6-91E27D3F6273}"/>
    <dgm:cxn modelId="{82082693-65D4-4A87-B993-360A189894E8}" srcId="{69897843-BA52-4FFF-9CB0-1F5CC79C0593}" destId="{DDB6DD5C-C940-4609-B1A1-28BCC5A9836E}" srcOrd="3" destOrd="0" parTransId="{B964E828-CF12-4E35-B54F-4E3653860263}" sibTransId="{72A8615B-B767-41EA-951E-4FB99E669F01}"/>
    <dgm:cxn modelId="{BF50A59B-28A9-41FB-800B-2B9C1A85EAAC}" srcId="{1E9669A6-4679-44B2-B6D8-D21281EE6552}" destId="{0432E5AD-B98F-446E-92A2-B1BDBCD732C5}" srcOrd="1" destOrd="0" parTransId="{64A0A880-5FD3-49A8-AC02-55C94C658245}" sibTransId="{AC77F6B0-9074-446D-9180-C9B24882A7F4}"/>
    <dgm:cxn modelId="{DFCD74C4-F32C-4DDF-96C0-1D372AE88883}" srcId="{1E9669A6-4679-44B2-B6D8-D21281EE6552}" destId="{D7C82836-F72C-480A-BB64-85A4029E4209}" srcOrd="5" destOrd="0" parTransId="{08636C75-1475-4A31-BF21-3F25FD51C28D}" sibTransId="{FD86B7CC-A092-4303-9E22-6E4B821F96CD}"/>
    <dgm:cxn modelId="{D3129F56-45DE-47B8-A8BA-6562B7B32217}" type="presOf" srcId="{5E4E1A6C-33FE-42CB-958B-4CBC5893B504}" destId="{306A4C29-15B4-4838-A76D-D0B840BD9399}" srcOrd="1" destOrd="3" presId="urn:microsoft.com/office/officeart/2005/8/layout/cycle4"/>
    <dgm:cxn modelId="{C2A206C8-48E3-45AF-8F28-A1FEE75A559B}" type="presOf" srcId="{2C3ED27B-E0E4-4A81-B9EC-A7F1ECBF3041}" destId="{7634D1C9-FA2B-4414-A1DD-C35E54B6FE23}" srcOrd="0" destOrd="4" presId="urn:microsoft.com/office/officeart/2005/8/layout/cycle4"/>
    <dgm:cxn modelId="{7F9D83BF-02BA-47C4-9C3E-8EAE7F91F522}" type="presOf" srcId="{4FA26691-07BC-4554-8E9A-9D8B8CDFADC0}" destId="{E220991B-9848-43C7-A243-0409DDED090C}" srcOrd="1" destOrd="2" presId="urn:microsoft.com/office/officeart/2005/8/layout/cycle4"/>
    <dgm:cxn modelId="{BA951A45-B76C-4FFC-820B-02ED58EA543F}" type="presOf" srcId="{EF522854-8845-4089-AB34-ED7919E3CFC5}" destId="{306A4C29-15B4-4838-A76D-D0B840BD9399}" srcOrd="1" destOrd="2" presId="urn:microsoft.com/office/officeart/2005/8/layout/cycle4"/>
    <dgm:cxn modelId="{FBD5FA61-00B0-4B8D-A12A-9B741ABA942F}" srcId="{7DBF383F-5A0C-42DF-848D-3636B46E9D08}" destId="{0D720C6E-1148-4E75-933C-BBF0C755F01C}" srcOrd="0" destOrd="0" parTransId="{96CE7B67-6A6D-4A6A-AED3-2B2C8A326BCC}" sibTransId="{ADB203DE-C66F-4291-B78B-E6FA01BE09C5}"/>
    <dgm:cxn modelId="{32522EF7-B970-404C-A468-A35ADB65B3D7}" srcId="{69897843-BA52-4FFF-9CB0-1F5CC79C0593}" destId="{2D4F30F7-CD7F-4600-BE4C-EDF8AE8EB717}" srcOrd="2" destOrd="0" parTransId="{F8FE1364-02D0-471F-850F-4474ED52B1FD}" sibTransId="{3AB96BE4-E50C-415B-AB75-2B395750B3D8}"/>
    <dgm:cxn modelId="{B34EA677-F0CE-46F1-897B-1BA05062309A}" type="presOf" srcId="{3AE91805-FA63-44AE-BA88-3AECF5631559}" destId="{E220991B-9848-43C7-A243-0409DDED090C}" srcOrd="1" destOrd="6" presId="urn:microsoft.com/office/officeart/2005/8/layout/cycle4"/>
    <dgm:cxn modelId="{B2BFF7C4-B400-4A41-8EAC-84F81F426C1D}" type="presOf" srcId="{49683B28-A758-4CEA-A5A9-ED337CC8360C}" destId="{E220991B-9848-43C7-A243-0409DDED090C}" srcOrd="1" destOrd="0" presId="urn:microsoft.com/office/officeart/2005/8/layout/cycle4"/>
    <dgm:cxn modelId="{8263FA0D-53EF-4C0F-95E7-56BD9C5455B5}" type="presOf" srcId="{10B791A5-3B2B-48AE-9EF1-119D55250E35}" destId="{4686F7B1-8EAF-4642-B655-653B5E307644}" srcOrd="0" destOrd="1" presId="urn:microsoft.com/office/officeart/2005/8/layout/cycle4"/>
    <dgm:cxn modelId="{E7F79B68-67DB-462F-8A72-BF62EA24FD4C}" type="presOf" srcId="{0D720C6E-1148-4E75-933C-BBF0C755F01C}" destId="{306A4C29-15B4-4838-A76D-D0B840BD9399}" srcOrd="1" destOrd="0" presId="urn:microsoft.com/office/officeart/2005/8/layout/cycle4"/>
    <dgm:cxn modelId="{8974043D-090C-4B9C-A658-7BF501F60DE2}" type="presOf" srcId="{F817D9AD-E66A-4642-8F09-6E8E2D686465}" destId="{306A4C29-15B4-4838-A76D-D0B840BD9399}" srcOrd="1" destOrd="4" presId="urn:microsoft.com/office/officeart/2005/8/layout/cycle4"/>
    <dgm:cxn modelId="{6A387438-3D49-4FAB-9610-DDDD10430D63}" type="presOf" srcId="{229D901D-EE42-48CE-BE12-AECBE4CA59DC}" destId="{570BD436-92B4-4A4D-A46E-E1DC10B1583B}" srcOrd="0" destOrd="0" presId="urn:microsoft.com/office/officeart/2005/8/layout/cycle4"/>
    <dgm:cxn modelId="{3B25A058-CF9B-4CAD-9F1A-116909197B97}" type="presOf" srcId="{5607DF7E-B47B-474A-8CC5-6181F0F568A9}" destId="{7634D1C9-FA2B-4414-A1DD-C35E54B6FE23}" srcOrd="0" destOrd="3" presId="urn:microsoft.com/office/officeart/2005/8/layout/cycle4"/>
    <dgm:cxn modelId="{6A229371-8833-4A62-8214-F83705D858C5}" type="presOf" srcId="{8D173253-4D0A-4B20-8D70-3296DE03853C}" destId="{E220991B-9848-43C7-A243-0409DDED090C}" srcOrd="1" destOrd="7" presId="urn:microsoft.com/office/officeart/2005/8/layout/cycle4"/>
    <dgm:cxn modelId="{F0BB6DA4-DC1B-41A1-91AC-57FE9766DEC9}" srcId="{69897843-BA52-4FFF-9CB0-1F5CC79C0593}" destId="{D4C13095-40CC-4A87-8FDC-BF596680AB77}" srcOrd="4" destOrd="0" parTransId="{E2559013-54C6-4C27-B009-6629F907D971}" sibTransId="{DFE54A21-E7EF-4A0F-B415-567C86B7BC15}"/>
    <dgm:cxn modelId="{03B06C4E-3CB3-483D-B397-9CFDA947BE34}" srcId="{E0F1CD2A-955A-4BBB-8E61-286460F782DF}" destId="{69897843-BA52-4FFF-9CB0-1F5CC79C0593}" srcOrd="3" destOrd="0" parTransId="{A1843227-698A-4CAE-85EB-55009AF8D467}" sibTransId="{708FB1F8-021D-4F88-A534-ED6C5AF20684}"/>
    <dgm:cxn modelId="{6105D713-B557-4572-90C8-703E2ECED10B}" srcId="{69897843-BA52-4FFF-9CB0-1F5CC79C0593}" destId="{56010616-863F-477C-9968-9C894E2A167C}" srcOrd="0" destOrd="0" parTransId="{57B8B266-DFD7-42C6-93C9-4B63ECE03A07}" sibTransId="{CE92F6E9-3D73-4642-9055-68E7BB662D6F}"/>
    <dgm:cxn modelId="{03BD1F44-7D9D-47BD-843A-9B3FC33E5A50}" type="presOf" srcId="{D4C13095-40CC-4A87-8FDC-BF596680AB77}" destId="{0D3AF07B-D55B-4DEB-AF67-71790893CA5C}" srcOrd="1" destOrd="4" presId="urn:microsoft.com/office/officeart/2005/8/layout/cycle4"/>
    <dgm:cxn modelId="{6A90926D-B068-4F7C-85C6-C8180D5C623F}" srcId="{1E9669A6-4679-44B2-B6D8-D21281EE6552}" destId="{49683B28-A758-4CEA-A5A9-ED337CC8360C}" srcOrd="0" destOrd="0" parTransId="{4F5EEA55-0CF1-4D1B-B1E1-437BCD307F48}" sibTransId="{22BF2A68-7BA5-4F63-B1A7-DE93EEFE6471}"/>
    <dgm:cxn modelId="{E2304AAB-71A8-43E3-B765-61A68EE5B91F}" type="presOf" srcId="{5E4E1A6C-33FE-42CB-958B-4CBC5893B504}" destId="{4E270ECE-7FA3-4F7B-A926-5F3547642104}" srcOrd="0" destOrd="3" presId="urn:microsoft.com/office/officeart/2005/8/layout/cycle4"/>
    <dgm:cxn modelId="{7B883599-86B4-4AE9-AC92-63B1D2EA67E6}" type="presOf" srcId="{09A03F6A-519E-4A94-A952-C867C8E2CCD5}" destId="{FE9DF04D-242A-4D70-A9DF-3EE667EA78DF}" srcOrd="1" destOrd="1" presId="urn:microsoft.com/office/officeart/2005/8/layout/cycle4"/>
    <dgm:cxn modelId="{A093E053-6495-4C51-BDE7-98E64207CE4D}" type="presOf" srcId="{304B7D9B-ED86-47C1-94EF-CD2AC35A77D4}" destId="{7634D1C9-FA2B-4414-A1DD-C35E54B6FE23}" srcOrd="0" destOrd="5" presId="urn:microsoft.com/office/officeart/2005/8/layout/cycle4"/>
    <dgm:cxn modelId="{03DC3858-9379-4237-8260-5C4E57C12367}" srcId="{1E9669A6-4679-44B2-B6D8-D21281EE6552}" destId="{D69ED9A2-681A-4BE9-8DB8-6E55CDDF4C9F}" srcOrd="3" destOrd="0" parTransId="{5260B081-6B6E-4120-8668-29F24D7A5E3E}" sibTransId="{8750321F-9EA0-4CD7-B8DF-8CD965182325}"/>
    <dgm:cxn modelId="{A60ADBCB-60F1-49B4-9523-F0626DF6F002}" type="presOf" srcId="{DDB6DD5C-C940-4609-B1A1-28BCC5A9836E}" destId="{0D3AF07B-D55B-4DEB-AF67-71790893CA5C}" srcOrd="1" destOrd="3" presId="urn:microsoft.com/office/officeart/2005/8/layout/cycle4"/>
    <dgm:cxn modelId="{A567BA72-1459-4B27-A29B-B7453A2F1AAC}" type="presOf" srcId="{B576C0E5-196C-4608-BA9A-58651E3A1093}" destId="{306A4C29-15B4-4838-A76D-D0B840BD9399}" srcOrd="1" destOrd="1" presId="urn:microsoft.com/office/officeart/2005/8/layout/cycle4"/>
    <dgm:cxn modelId="{D4EFEDA0-E67E-43ED-B5CA-103774C178F2}" type="presParOf" srcId="{711FB7B1-C57B-4509-80B0-7557A9484CEF}" destId="{BD350379-CB0A-494C-9459-13252B6B796F}" srcOrd="0" destOrd="0" presId="urn:microsoft.com/office/officeart/2005/8/layout/cycle4"/>
    <dgm:cxn modelId="{E2DBD3EE-32F8-4AC1-9FAF-95B688EDF77D}" type="presParOf" srcId="{BD350379-CB0A-494C-9459-13252B6B796F}" destId="{537B23A9-832D-429D-A6B7-8E58A5A5A03F}" srcOrd="0" destOrd="0" presId="urn:microsoft.com/office/officeart/2005/8/layout/cycle4"/>
    <dgm:cxn modelId="{86F48DCE-9A08-45C5-B8F5-650A25DB7881}" type="presParOf" srcId="{537B23A9-832D-429D-A6B7-8E58A5A5A03F}" destId="{6122AE7F-3600-4225-8407-A1493CBAEE86}" srcOrd="0" destOrd="0" presId="urn:microsoft.com/office/officeart/2005/8/layout/cycle4"/>
    <dgm:cxn modelId="{710C15C9-91AA-440F-B951-683E37203551}" type="presParOf" srcId="{537B23A9-832D-429D-A6B7-8E58A5A5A03F}" destId="{E220991B-9848-43C7-A243-0409DDED090C}" srcOrd="1" destOrd="0" presId="urn:microsoft.com/office/officeart/2005/8/layout/cycle4"/>
    <dgm:cxn modelId="{DC924835-6535-4BAE-BA86-ACA1EAD9F9DC}" type="presParOf" srcId="{BD350379-CB0A-494C-9459-13252B6B796F}" destId="{24788117-3F6D-475F-81D7-F4B902E2A6C1}" srcOrd="1" destOrd="0" presId="urn:microsoft.com/office/officeart/2005/8/layout/cycle4"/>
    <dgm:cxn modelId="{289DEEC8-FBF1-4DBF-BF27-E4D88F49B751}" type="presParOf" srcId="{24788117-3F6D-475F-81D7-F4B902E2A6C1}" destId="{4E270ECE-7FA3-4F7B-A926-5F3547642104}" srcOrd="0" destOrd="0" presId="urn:microsoft.com/office/officeart/2005/8/layout/cycle4"/>
    <dgm:cxn modelId="{9A6BA43D-55C4-4732-BE43-2FFF85E8E4E4}" type="presParOf" srcId="{24788117-3F6D-475F-81D7-F4B902E2A6C1}" destId="{306A4C29-15B4-4838-A76D-D0B840BD9399}" srcOrd="1" destOrd="0" presId="urn:microsoft.com/office/officeart/2005/8/layout/cycle4"/>
    <dgm:cxn modelId="{39B4007C-8122-4564-8D74-91F6CFA2D5CF}" type="presParOf" srcId="{BD350379-CB0A-494C-9459-13252B6B796F}" destId="{641F2946-DDCF-4173-B7FB-E9613D6A30A5}" srcOrd="2" destOrd="0" presId="urn:microsoft.com/office/officeart/2005/8/layout/cycle4"/>
    <dgm:cxn modelId="{2D854650-AE2C-4337-959A-25F3E9BD2F97}" type="presParOf" srcId="{641F2946-DDCF-4173-B7FB-E9613D6A30A5}" destId="{7634D1C9-FA2B-4414-A1DD-C35E54B6FE23}" srcOrd="0" destOrd="0" presId="urn:microsoft.com/office/officeart/2005/8/layout/cycle4"/>
    <dgm:cxn modelId="{C5C6A52F-1674-4B2C-806F-54DA0C9B8B33}" type="presParOf" srcId="{641F2946-DDCF-4173-B7FB-E9613D6A30A5}" destId="{FE9DF04D-242A-4D70-A9DF-3EE667EA78DF}" srcOrd="1" destOrd="0" presId="urn:microsoft.com/office/officeart/2005/8/layout/cycle4"/>
    <dgm:cxn modelId="{8C968428-4454-4136-98AA-8B3973B49C77}" type="presParOf" srcId="{BD350379-CB0A-494C-9459-13252B6B796F}" destId="{08B6514E-6C0E-4B6B-BD89-AC032F3A9412}" srcOrd="3" destOrd="0" presId="urn:microsoft.com/office/officeart/2005/8/layout/cycle4"/>
    <dgm:cxn modelId="{E4F7ECD8-0872-4787-A031-1403A4A6C5C7}" type="presParOf" srcId="{08B6514E-6C0E-4B6B-BD89-AC032F3A9412}" destId="{4686F7B1-8EAF-4642-B655-653B5E307644}" srcOrd="0" destOrd="0" presId="urn:microsoft.com/office/officeart/2005/8/layout/cycle4"/>
    <dgm:cxn modelId="{A5A6F8DA-05E6-4CCC-9E82-3B287537F0A8}" type="presParOf" srcId="{08B6514E-6C0E-4B6B-BD89-AC032F3A9412}" destId="{0D3AF07B-D55B-4DEB-AF67-71790893CA5C}" srcOrd="1" destOrd="0" presId="urn:microsoft.com/office/officeart/2005/8/layout/cycle4"/>
    <dgm:cxn modelId="{1D02EA87-DCE8-4C02-ADCE-BCF3C25CF016}" type="presParOf" srcId="{BD350379-CB0A-494C-9459-13252B6B796F}" destId="{955E3269-A2D6-4091-B2FF-B53056CAD4D5}" srcOrd="4" destOrd="0" presId="urn:microsoft.com/office/officeart/2005/8/layout/cycle4"/>
    <dgm:cxn modelId="{4DFE5D5D-2CD0-4A25-AC53-20D036EC41DB}" type="presParOf" srcId="{711FB7B1-C57B-4509-80B0-7557A9484CEF}" destId="{2C570111-DE92-446C-8460-F7C5DA626415}" srcOrd="1" destOrd="0" presId="urn:microsoft.com/office/officeart/2005/8/layout/cycle4"/>
    <dgm:cxn modelId="{B3862011-91A7-4FD8-9880-98DD36BA1308}" type="presParOf" srcId="{2C570111-DE92-446C-8460-F7C5DA626415}" destId="{5CDC42E6-E62E-424F-A30F-881636692D81}" srcOrd="0" destOrd="0" presId="urn:microsoft.com/office/officeart/2005/8/layout/cycle4"/>
    <dgm:cxn modelId="{2B3C5A46-11E9-4FD0-9B31-F782040D61A9}" type="presParOf" srcId="{2C570111-DE92-446C-8460-F7C5DA626415}" destId="{CC3D9256-D144-4795-9851-7F32B0E6D1BD}" srcOrd="1" destOrd="0" presId="urn:microsoft.com/office/officeart/2005/8/layout/cycle4"/>
    <dgm:cxn modelId="{C8E31F80-E7E9-4237-9FD5-F26DB718420B}" type="presParOf" srcId="{2C570111-DE92-446C-8460-F7C5DA626415}" destId="{570BD436-92B4-4A4D-A46E-E1DC10B1583B}" srcOrd="2" destOrd="0" presId="urn:microsoft.com/office/officeart/2005/8/layout/cycle4"/>
    <dgm:cxn modelId="{637BDB7A-B146-4113-BA57-82E42D8E41D2}" type="presParOf" srcId="{2C570111-DE92-446C-8460-F7C5DA626415}" destId="{BB185095-768D-4226-99CB-919D33765F0A}" srcOrd="3" destOrd="0" presId="urn:microsoft.com/office/officeart/2005/8/layout/cycle4"/>
    <dgm:cxn modelId="{9A076825-8A90-4304-8317-2E3304680021}" type="presParOf" srcId="{2C570111-DE92-446C-8460-F7C5DA626415}" destId="{E42B0AA0-B087-451F-A915-4735A18B40D2}" srcOrd="4" destOrd="0" presId="urn:microsoft.com/office/officeart/2005/8/layout/cycle4"/>
    <dgm:cxn modelId="{E51C4DC0-AD43-4674-8047-7C6A52044412}" type="presParOf" srcId="{711FB7B1-C57B-4509-80B0-7557A9484CEF}" destId="{575EE05D-50F4-43C0-9C7E-7B1992696049}" srcOrd="2" destOrd="0" presId="urn:microsoft.com/office/officeart/2005/8/layout/cycle4"/>
    <dgm:cxn modelId="{C77E0386-7FC8-43D3-877F-440862F88998}" type="presParOf" srcId="{711FB7B1-C57B-4509-80B0-7557A9484CEF}" destId="{746C50BF-982D-492D-82ED-5CC6D41EE704}" srcOrd="3" destOrd="0" presId="urn:microsoft.com/office/officeart/2005/8/layout/cycle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AB875E-B777-4411-B308-2F8A705C25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AE997E-53A4-4949-AFDF-A9B7AF8332B2}">
      <dgm:prSet phldrT="[Text]" custT="1"/>
      <dgm:spPr/>
      <dgm:t>
        <a:bodyPr/>
        <a:lstStyle/>
        <a:p>
          <a:r>
            <a:rPr lang="en-US" sz="2800" dirty="0" smtClean="0"/>
            <a:t>World Wildlife Fund</a:t>
          </a:r>
          <a:endParaRPr lang="en-US" sz="2800" dirty="0"/>
        </a:p>
      </dgm:t>
    </dgm:pt>
    <dgm:pt modelId="{9C9A30E6-9547-4AAD-8C80-61A947B1B378}" type="parTrans" cxnId="{112EAC5F-7BEE-460F-B166-FAAE7EA46C73}">
      <dgm:prSet/>
      <dgm:spPr/>
      <dgm:t>
        <a:bodyPr/>
        <a:lstStyle/>
        <a:p>
          <a:endParaRPr lang="en-US"/>
        </a:p>
      </dgm:t>
    </dgm:pt>
    <dgm:pt modelId="{A27E4540-F976-4E6E-A74B-10999FD440C0}" type="sibTrans" cxnId="{112EAC5F-7BEE-460F-B166-FAAE7EA46C73}">
      <dgm:prSet/>
      <dgm:spPr/>
      <dgm:t>
        <a:bodyPr/>
        <a:lstStyle/>
        <a:p>
          <a:endParaRPr lang="en-US"/>
        </a:p>
      </dgm:t>
    </dgm:pt>
    <dgm:pt modelId="{0B835B0D-163A-4385-9974-10D2D18A6E2A}">
      <dgm:prSet phldrT="[Text]"/>
      <dgm:spPr/>
      <dgm:t>
        <a:bodyPr/>
        <a:lstStyle/>
        <a:p>
          <a:r>
            <a:rPr lang="en-US" dirty="0" smtClean="0"/>
            <a:t>Convention of Biological Diversity</a:t>
          </a:r>
          <a:endParaRPr lang="en-US" dirty="0"/>
        </a:p>
      </dgm:t>
    </dgm:pt>
    <dgm:pt modelId="{E1FD072F-B983-4CB5-993B-E4513C4E5E9A}" type="parTrans" cxnId="{AB73BC53-6689-4B45-9DA8-12D0E714842C}">
      <dgm:prSet/>
      <dgm:spPr/>
      <dgm:t>
        <a:bodyPr/>
        <a:lstStyle/>
        <a:p>
          <a:endParaRPr lang="en-US"/>
        </a:p>
      </dgm:t>
    </dgm:pt>
    <dgm:pt modelId="{5D80E5D5-F5C7-4873-A757-3AF79A8DF2AF}" type="sibTrans" cxnId="{AB73BC53-6689-4B45-9DA8-12D0E714842C}">
      <dgm:prSet/>
      <dgm:spPr/>
      <dgm:t>
        <a:bodyPr/>
        <a:lstStyle/>
        <a:p>
          <a:endParaRPr lang="en-US"/>
        </a:p>
      </dgm:t>
    </dgm:pt>
    <dgm:pt modelId="{F1B12DDA-5328-456B-975D-587FC3333229}">
      <dgm:prSet custT="1"/>
      <dgm:spPr/>
      <dgm:t>
        <a:bodyPr/>
        <a:lstStyle/>
        <a:p>
          <a:r>
            <a:rPr lang="en-US" sz="1800" dirty="0" smtClean="0"/>
            <a:t>Identified more than 200 eco-regions as outstanding examples of the diversity of the world ecosystems</a:t>
          </a:r>
          <a:endParaRPr lang="en-US" sz="1800" dirty="0"/>
        </a:p>
      </dgm:t>
    </dgm:pt>
    <dgm:pt modelId="{9457E10A-7184-4208-84B2-3AA0034818F4}" type="parTrans" cxnId="{69555D77-C687-48D9-A920-1018D2E732B8}">
      <dgm:prSet/>
      <dgm:spPr/>
      <dgm:t>
        <a:bodyPr/>
        <a:lstStyle/>
        <a:p>
          <a:endParaRPr lang="en-US"/>
        </a:p>
      </dgm:t>
    </dgm:pt>
    <dgm:pt modelId="{56246649-AB15-4AF2-91B0-8ED9DC898310}" type="sibTrans" cxnId="{69555D77-C687-48D9-A920-1018D2E732B8}">
      <dgm:prSet/>
      <dgm:spPr/>
      <dgm:t>
        <a:bodyPr/>
        <a:lstStyle/>
        <a:p>
          <a:endParaRPr lang="en-US"/>
        </a:p>
      </dgm:t>
    </dgm:pt>
    <dgm:pt modelId="{4EF199D7-6A1B-4503-8AB5-3E78D823ABC2}">
      <dgm:prSet custT="1"/>
      <dgm:spPr/>
      <dgm:t>
        <a:bodyPr/>
        <a:lstStyle/>
        <a:p>
          <a:r>
            <a:rPr lang="en-US" sz="2000" dirty="0" smtClean="0"/>
            <a:t>Estimates the accelerating rate of deforestation has contributed to reducing the forest species by more than 30 %  </a:t>
          </a:r>
          <a:endParaRPr lang="en-US" sz="2000" dirty="0"/>
        </a:p>
      </dgm:t>
    </dgm:pt>
    <dgm:pt modelId="{64885F4A-BF2F-4D8E-89EA-C72BBBE99FB1}" type="parTrans" cxnId="{9732A888-E360-4871-BDD1-83CD08889149}">
      <dgm:prSet/>
      <dgm:spPr/>
      <dgm:t>
        <a:bodyPr/>
        <a:lstStyle/>
        <a:p>
          <a:endParaRPr lang="en-US"/>
        </a:p>
      </dgm:t>
    </dgm:pt>
    <dgm:pt modelId="{CC2C9EE3-8DBB-4781-9DBA-482D7E635D72}" type="sibTrans" cxnId="{9732A888-E360-4871-BDD1-83CD08889149}">
      <dgm:prSet/>
      <dgm:spPr/>
      <dgm:t>
        <a:bodyPr/>
        <a:lstStyle/>
        <a:p>
          <a:endParaRPr lang="en-US"/>
        </a:p>
      </dgm:t>
    </dgm:pt>
    <dgm:pt modelId="{1F039A35-0A72-4FD0-824C-CC08EF9D4B18}" type="pres">
      <dgm:prSet presAssocID="{58AB875E-B777-4411-B308-2F8A705C25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7E7C18-BC44-4444-B433-88804120C32A}" type="pres">
      <dgm:prSet presAssocID="{4DAE997E-53A4-4949-AFDF-A9B7AF8332B2}" presName="parentLin" presStyleCnt="0"/>
      <dgm:spPr/>
    </dgm:pt>
    <dgm:pt modelId="{FF862191-5A86-4597-9380-D71AB64C05B3}" type="pres">
      <dgm:prSet presAssocID="{4DAE997E-53A4-4949-AFDF-A9B7AF8332B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0F9FE6F-C30C-4110-BB25-6ADD585431E2}" type="pres">
      <dgm:prSet presAssocID="{4DAE997E-53A4-4949-AFDF-A9B7AF8332B2}" presName="parentText" presStyleLbl="node1" presStyleIdx="0" presStyleCnt="2" custScaleY="63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2E3A4-E936-45F7-B58F-39878D6ED3CC}" type="pres">
      <dgm:prSet presAssocID="{4DAE997E-53A4-4949-AFDF-A9B7AF8332B2}" presName="negativeSpace" presStyleCnt="0"/>
      <dgm:spPr/>
    </dgm:pt>
    <dgm:pt modelId="{D605D535-39D3-4CEA-8247-EF31FB1BB781}" type="pres">
      <dgm:prSet presAssocID="{4DAE997E-53A4-4949-AFDF-A9B7AF8332B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7CA7A-F199-4022-A0FB-6AB553B790CF}" type="pres">
      <dgm:prSet presAssocID="{A27E4540-F976-4E6E-A74B-10999FD440C0}" presName="spaceBetweenRectangles" presStyleCnt="0"/>
      <dgm:spPr/>
    </dgm:pt>
    <dgm:pt modelId="{ED1FC5A7-06EE-4B2F-9DF7-4490365D8C32}" type="pres">
      <dgm:prSet presAssocID="{0B835B0D-163A-4385-9974-10D2D18A6E2A}" presName="parentLin" presStyleCnt="0"/>
      <dgm:spPr/>
    </dgm:pt>
    <dgm:pt modelId="{F45C3F31-924C-4AE2-A57F-ADCEC1D7140D}" type="pres">
      <dgm:prSet presAssocID="{0B835B0D-163A-4385-9974-10D2D18A6E2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73656D3-91CB-4CE2-8316-37C090A593ED}" type="pres">
      <dgm:prSet presAssocID="{0B835B0D-163A-4385-9974-10D2D18A6E2A}" presName="parentText" presStyleLbl="node1" presStyleIdx="1" presStyleCnt="2" custScaleY="594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185AC-A3F2-4037-BF4D-F6FC48016DF8}" type="pres">
      <dgm:prSet presAssocID="{0B835B0D-163A-4385-9974-10D2D18A6E2A}" presName="negativeSpace" presStyleCnt="0"/>
      <dgm:spPr/>
    </dgm:pt>
    <dgm:pt modelId="{87971E6B-4D60-41D4-9F9F-462ECBC3F47B}" type="pres">
      <dgm:prSet presAssocID="{0B835B0D-163A-4385-9974-10D2D18A6E2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1C31A2-F05D-49DF-9B22-449FE5386505}" type="presOf" srcId="{0B835B0D-163A-4385-9974-10D2D18A6E2A}" destId="{773656D3-91CB-4CE2-8316-37C090A593ED}" srcOrd="1" destOrd="0" presId="urn:microsoft.com/office/officeart/2005/8/layout/list1"/>
    <dgm:cxn modelId="{3A7A7098-868E-432A-A451-47C4FC7147DC}" type="presOf" srcId="{F1B12DDA-5328-456B-975D-587FC3333229}" destId="{D605D535-39D3-4CEA-8247-EF31FB1BB781}" srcOrd="0" destOrd="0" presId="urn:microsoft.com/office/officeart/2005/8/layout/list1"/>
    <dgm:cxn modelId="{0FD3C188-90E0-4000-BDF4-FDD959CE6C40}" type="presOf" srcId="{4EF199D7-6A1B-4503-8AB5-3E78D823ABC2}" destId="{87971E6B-4D60-41D4-9F9F-462ECBC3F47B}" srcOrd="0" destOrd="0" presId="urn:microsoft.com/office/officeart/2005/8/layout/list1"/>
    <dgm:cxn modelId="{7B3B9C95-3BE1-4FAD-8AB9-8E61C37CFCE3}" type="presOf" srcId="{58AB875E-B777-4411-B308-2F8A705C2547}" destId="{1F039A35-0A72-4FD0-824C-CC08EF9D4B18}" srcOrd="0" destOrd="0" presId="urn:microsoft.com/office/officeart/2005/8/layout/list1"/>
    <dgm:cxn modelId="{112EAC5F-7BEE-460F-B166-FAAE7EA46C73}" srcId="{58AB875E-B777-4411-B308-2F8A705C2547}" destId="{4DAE997E-53A4-4949-AFDF-A9B7AF8332B2}" srcOrd="0" destOrd="0" parTransId="{9C9A30E6-9547-4AAD-8C80-61A947B1B378}" sibTransId="{A27E4540-F976-4E6E-A74B-10999FD440C0}"/>
    <dgm:cxn modelId="{9732A888-E360-4871-BDD1-83CD08889149}" srcId="{0B835B0D-163A-4385-9974-10D2D18A6E2A}" destId="{4EF199D7-6A1B-4503-8AB5-3E78D823ABC2}" srcOrd="0" destOrd="0" parTransId="{64885F4A-BF2F-4D8E-89EA-C72BBBE99FB1}" sibTransId="{CC2C9EE3-8DBB-4781-9DBA-482D7E635D72}"/>
    <dgm:cxn modelId="{8DB220EE-80FB-4AEE-B0DE-9E804F79FEB7}" type="presOf" srcId="{0B835B0D-163A-4385-9974-10D2D18A6E2A}" destId="{F45C3F31-924C-4AE2-A57F-ADCEC1D7140D}" srcOrd="0" destOrd="0" presId="urn:microsoft.com/office/officeart/2005/8/layout/list1"/>
    <dgm:cxn modelId="{D8BE0E5D-6D55-4DC7-BE1D-63C02E611950}" type="presOf" srcId="{4DAE997E-53A4-4949-AFDF-A9B7AF8332B2}" destId="{50F9FE6F-C30C-4110-BB25-6ADD585431E2}" srcOrd="1" destOrd="0" presId="urn:microsoft.com/office/officeart/2005/8/layout/list1"/>
    <dgm:cxn modelId="{69555D77-C687-48D9-A920-1018D2E732B8}" srcId="{4DAE997E-53A4-4949-AFDF-A9B7AF8332B2}" destId="{F1B12DDA-5328-456B-975D-587FC3333229}" srcOrd="0" destOrd="0" parTransId="{9457E10A-7184-4208-84B2-3AA0034818F4}" sibTransId="{56246649-AB15-4AF2-91B0-8ED9DC898310}"/>
    <dgm:cxn modelId="{AB73BC53-6689-4B45-9DA8-12D0E714842C}" srcId="{58AB875E-B777-4411-B308-2F8A705C2547}" destId="{0B835B0D-163A-4385-9974-10D2D18A6E2A}" srcOrd="1" destOrd="0" parTransId="{E1FD072F-B983-4CB5-993B-E4513C4E5E9A}" sibTransId="{5D80E5D5-F5C7-4873-A757-3AF79A8DF2AF}"/>
    <dgm:cxn modelId="{83BB67AD-86D4-4193-B470-8CF9122920C2}" type="presOf" srcId="{4DAE997E-53A4-4949-AFDF-A9B7AF8332B2}" destId="{FF862191-5A86-4597-9380-D71AB64C05B3}" srcOrd="0" destOrd="0" presId="urn:microsoft.com/office/officeart/2005/8/layout/list1"/>
    <dgm:cxn modelId="{1C774580-9A5B-4FEC-B337-E80B8F86AF06}" type="presParOf" srcId="{1F039A35-0A72-4FD0-824C-CC08EF9D4B18}" destId="{F87E7C18-BC44-4444-B433-88804120C32A}" srcOrd="0" destOrd="0" presId="urn:microsoft.com/office/officeart/2005/8/layout/list1"/>
    <dgm:cxn modelId="{95ADC0A0-1E03-4BB1-91C7-AD90B940D56B}" type="presParOf" srcId="{F87E7C18-BC44-4444-B433-88804120C32A}" destId="{FF862191-5A86-4597-9380-D71AB64C05B3}" srcOrd="0" destOrd="0" presId="urn:microsoft.com/office/officeart/2005/8/layout/list1"/>
    <dgm:cxn modelId="{111F829B-37F7-4787-8AFF-7FB6D9E5634A}" type="presParOf" srcId="{F87E7C18-BC44-4444-B433-88804120C32A}" destId="{50F9FE6F-C30C-4110-BB25-6ADD585431E2}" srcOrd="1" destOrd="0" presId="urn:microsoft.com/office/officeart/2005/8/layout/list1"/>
    <dgm:cxn modelId="{FA468157-5E81-4C31-80B9-7E9DBD364B79}" type="presParOf" srcId="{1F039A35-0A72-4FD0-824C-CC08EF9D4B18}" destId="{6602E3A4-E936-45F7-B58F-39878D6ED3CC}" srcOrd="1" destOrd="0" presId="urn:microsoft.com/office/officeart/2005/8/layout/list1"/>
    <dgm:cxn modelId="{E53BE2C0-57B2-4D12-91A2-2B6E720F9FCF}" type="presParOf" srcId="{1F039A35-0A72-4FD0-824C-CC08EF9D4B18}" destId="{D605D535-39D3-4CEA-8247-EF31FB1BB781}" srcOrd="2" destOrd="0" presId="urn:microsoft.com/office/officeart/2005/8/layout/list1"/>
    <dgm:cxn modelId="{8F67E6CA-AF03-40BB-8D40-7C11FA2CDECC}" type="presParOf" srcId="{1F039A35-0A72-4FD0-824C-CC08EF9D4B18}" destId="{BC77CA7A-F199-4022-A0FB-6AB553B790CF}" srcOrd="3" destOrd="0" presId="urn:microsoft.com/office/officeart/2005/8/layout/list1"/>
    <dgm:cxn modelId="{15E3847C-E083-4ECA-8C86-4728244B261D}" type="presParOf" srcId="{1F039A35-0A72-4FD0-824C-CC08EF9D4B18}" destId="{ED1FC5A7-06EE-4B2F-9DF7-4490365D8C32}" srcOrd="4" destOrd="0" presId="urn:microsoft.com/office/officeart/2005/8/layout/list1"/>
    <dgm:cxn modelId="{4ACC7E95-F9A7-4AE8-8F01-D3E078378AF2}" type="presParOf" srcId="{ED1FC5A7-06EE-4B2F-9DF7-4490365D8C32}" destId="{F45C3F31-924C-4AE2-A57F-ADCEC1D7140D}" srcOrd="0" destOrd="0" presId="urn:microsoft.com/office/officeart/2005/8/layout/list1"/>
    <dgm:cxn modelId="{BE36A969-88BD-4F59-995D-E9D04DC5E477}" type="presParOf" srcId="{ED1FC5A7-06EE-4B2F-9DF7-4490365D8C32}" destId="{773656D3-91CB-4CE2-8316-37C090A593ED}" srcOrd="1" destOrd="0" presId="urn:microsoft.com/office/officeart/2005/8/layout/list1"/>
    <dgm:cxn modelId="{D9E1738D-344A-4838-9540-B05B35E9FA7A}" type="presParOf" srcId="{1F039A35-0A72-4FD0-824C-CC08EF9D4B18}" destId="{D72185AC-A3F2-4037-BF4D-F6FC48016DF8}" srcOrd="5" destOrd="0" presId="urn:microsoft.com/office/officeart/2005/8/layout/list1"/>
    <dgm:cxn modelId="{E42EB9A2-2582-42E3-80F5-AEF5B42FF5FE}" type="presParOf" srcId="{1F039A35-0A72-4FD0-824C-CC08EF9D4B18}" destId="{87971E6B-4D60-41D4-9F9F-462ECBC3F47B}" srcOrd="6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8BFE83-90C1-48DB-A132-7063C35B7E70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49C31F-C0A4-422A-A19D-57B8804B1316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000" b="1" cap="none" spc="0" dirty="0" smtClean="0">
              <a:ln w="1905">
                <a:solidFill>
                  <a:schemeClr val="bg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FORESTRY</a:t>
          </a:r>
          <a:endParaRPr lang="en-US" sz="2000" b="1" cap="none" spc="0" dirty="0">
            <a:ln w="1905">
              <a:solidFill>
                <a:schemeClr val="bg1">
                  <a:lumMod val="95000"/>
                  <a:lumOff val="5000"/>
                </a:schemeClr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B69CA4EA-DEE7-4037-8795-21ED5CAEBD51}" type="parTrans" cxnId="{71F45B39-48E6-49D8-BB6B-4BDF48913915}">
      <dgm:prSet/>
      <dgm:spPr/>
      <dgm:t>
        <a:bodyPr/>
        <a:lstStyle/>
        <a:p>
          <a:endParaRPr lang="en-US"/>
        </a:p>
      </dgm:t>
    </dgm:pt>
    <dgm:pt modelId="{A393CB9C-E601-4341-BD4E-3247B70FB30A}" type="sibTrans" cxnId="{71F45B39-48E6-49D8-BB6B-4BDF48913915}">
      <dgm:prSet/>
      <dgm:spPr/>
      <dgm:t>
        <a:bodyPr/>
        <a:lstStyle/>
        <a:p>
          <a:endParaRPr lang="en-US"/>
        </a:p>
      </dgm:t>
    </dgm:pt>
    <dgm:pt modelId="{50D5768B-0699-4674-BC12-0939656B3D63}">
      <dgm:prSet phldrT="[Text]" custT="1"/>
      <dgm:spPr/>
      <dgm:t>
        <a:bodyPr/>
        <a:lstStyle/>
        <a:p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Nariva Environmental Trust 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Manzanilla, Cocal, Kernahan Beaches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6D70646D-377B-4467-B606-5474B5585BCF}" type="parTrans" cxnId="{E6B658CC-2966-4024-A012-A342830B9308}">
      <dgm:prSet/>
      <dgm:spPr/>
      <dgm:t>
        <a:bodyPr/>
        <a:lstStyle/>
        <a:p>
          <a:endParaRPr lang="en-US" dirty="0"/>
        </a:p>
      </dgm:t>
    </dgm:pt>
    <dgm:pt modelId="{BEDD51E6-D41D-4CD7-A556-1CEF31E7443D}" type="sibTrans" cxnId="{E6B658CC-2966-4024-A012-A342830B9308}">
      <dgm:prSet/>
      <dgm:spPr/>
      <dgm:t>
        <a:bodyPr/>
        <a:lstStyle/>
        <a:p>
          <a:endParaRPr lang="en-US"/>
        </a:p>
      </dgm:t>
    </dgm:pt>
    <dgm:pt modelId="{B62B2022-20EE-4BC3-A6CE-2191CDA17D45}">
      <dgm:prSet phldrT="[Text]" custT="1"/>
      <dgm:spPr/>
      <dgm:t>
        <a:bodyPr/>
        <a:lstStyle/>
        <a:p>
          <a:pPr algn="ctr"/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Blanchisseuse Community</a:t>
          </a:r>
        </a:p>
        <a:p>
          <a:pPr algn="ctr"/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Mariane Bay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CDB13148-84D8-4599-92CE-4C5B334D01FE}" type="parTrans" cxnId="{ACD977AF-7FD2-4865-87C8-9D12F158BB83}">
      <dgm:prSet/>
      <dgm:spPr/>
      <dgm:t>
        <a:bodyPr/>
        <a:lstStyle/>
        <a:p>
          <a:endParaRPr lang="en-US" dirty="0"/>
        </a:p>
      </dgm:t>
    </dgm:pt>
    <dgm:pt modelId="{029C16E5-43C6-43C7-8626-8481AD6ED0F4}" type="sibTrans" cxnId="{ACD977AF-7FD2-4865-87C8-9D12F158BB83}">
      <dgm:prSet/>
      <dgm:spPr/>
      <dgm:t>
        <a:bodyPr/>
        <a:lstStyle/>
        <a:p>
          <a:endParaRPr lang="en-US"/>
        </a:p>
      </dgm:t>
    </dgm:pt>
    <dgm:pt modelId="{8CF75E57-18BB-47C0-A6FD-072A1147399E}">
      <dgm:prSet phldrT="[Text]" custT="1"/>
      <dgm:spPr/>
      <dgm:t>
        <a:bodyPr/>
        <a:lstStyle/>
        <a:p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Nature Seekers</a:t>
          </a:r>
        </a:p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Orosco, Rinchon Beaches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E4A4C14A-BD54-4D51-B3F5-27DAA6D6DDB3}" type="parTrans" cxnId="{0640B4E1-FFE4-477A-B1A5-6CE6973716A7}">
      <dgm:prSet/>
      <dgm:spPr/>
      <dgm:t>
        <a:bodyPr/>
        <a:lstStyle/>
        <a:p>
          <a:endParaRPr lang="en-US" dirty="0"/>
        </a:p>
      </dgm:t>
    </dgm:pt>
    <dgm:pt modelId="{7560A2F5-C0C4-4D4D-BD6F-66207F0C1BA5}" type="sibTrans" cxnId="{0640B4E1-FFE4-477A-B1A5-6CE6973716A7}">
      <dgm:prSet/>
      <dgm:spPr/>
      <dgm:t>
        <a:bodyPr/>
        <a:lstStyle/>
        <a:p>
          <a:endParaRPr lang="en-US"/>
        </a:p>
      </dgm:t>
    </dgm:pt>
    <dgm:pt modelId="{0C3361D6-0377-4C4A-B52C-141D8A5C1B81}">
      <dgm:prSet custT="1"/>
      <dgm:spPr/>
      <dgm:t>
        <a:bodyPr/>
        <a:lstStyle/>
        <a:p>
          <a:pPr algn="ctr"/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San Souci Wildlife Tours</a:t>
          </a:r>
        </a:p>
        <a:p>
          <a:pPr algn="ctr"/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Big Bay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BB39F862-9049-44AE-ACD8-C94A86CCCFE8}" type="parTrans" cxnId="{EBB8BAB8-053B-492F-ACFA-592A8E7F5BB2}">
      <dgm:prSet/>
      <dgm:spPr/>
      <dgm:t>
        <a:bodyPr/>
        <a:lstStyle/>
        <a:p>
          <a:endParaRPr lang="en-US" dirty="0"/>
        </a:p>
      </dgm:t>
    </dgm:pt>
    <dgm:pt modelId="{86F18556-D490-4FDC-822A-A489026EAD13}" type="sibTrans" cxnId="{EBB8BAB8-053B-492F-ACFA-592A8E7F5BB2}">
      <dgm:prSet/>
      <dgm:spPr/>
      <dgm:t>
        <a:bodyPr/>
        <a:lstStyle/>
        <a:p>
          <a:endParaRPr lang="en-US"/>
        </a:p>
      </dgm:t>
    </dgm:pt>
    <dgm:pt modelId="{B4CC99D7-FB33-4765-B05A-0F6DCACF2D11}">
      <dgm:prSet custT="1"/>
      <dgm:spPr/>
      <dgm:t>
        <a:bodyPr/>
        <a:lstStyle/>
        <a:p>
          <a:pPr algn="ctr"/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PAWI Sports Culture &amp; Eco Club</a:t>
          </a:r>
        </a:p>
        <a:p>
          <a:pPr algn="ctr"/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North Coast Beaches</a:t>
          </a:r>
        </a:p>
        <a:p>
          <a:pPr algn="ctr"/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Paria, Madamas, G/Tacaribe Beaches</a:t>
          </a:r>
        </a:p>
      </dgm:t>
    </dgm:pt>
    <dgm:pt modelId="{D364A498-5B91-48A2-AC45-C1FC73132F8E}" type="parTrans" cxnId="{05AB18AA-1DCA-4BE8-A114-F0CE55792F04}">
      <dgm:prSet/>
      <dgm:spPr/>
      <dgm:t>
        <a:bodyPr/>
        <a:lstStyle/>
        <a:p>
          <a:endParaRPr lang="en-US" dirty="0"/>
        </a:p>
      </dgm:t>
    </dgm:pt>
    <dgm:pt modelId="{BA8AA79C-371F-476B-9154-209A7EBE827D}" type="sibTrans" cxnId="{05AB18AA-1DCA-4BE8-A114-F0CE55792F04}">
      <dgm:prSet/>
      <dgm:spPr/>
      <dgm:t>
        <a:bodyPr/>
        <a:lstStyle/>
        <a:p>
          <a:endParaRPr lang="en-US"/>
        </a:p>
      </dgm:t>
    </dgm:pt>
    <dgm:pt modelId="{992B4379-4216-4AD0-8C66-8E83FD7D716A}">
      <dgm:prSet custT="1"/>
      <dgm:spPr/>
      <dgm:t>
        <a:bodyPr/>
        <a:lstStyle/>
        <a:p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GRNTGA</a:t>
          </a:r>
        </a:p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Grande Riviere Beach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00C61EDC-9A88-42B9-BD52-A6D580FE8FDC}" type="parTrans" cxnId="{69F031A1-582A-492B-81C2-733F6CAB5241}">
      <dgm:prSet/>
      <dgm:spPr/>
      <dgm:t>
        <a:bodyPr/>
        <a:lstStyle/>
        <a:p>
          <a:endParaRPr lang="en-US" dirty="0"/>
        </a:p>
      </dgm:t>
    </dgm:pt>
    <dgm:pt modelId="{17FB517F-48E7-44F0-A574-C8DD9F7F49C3}" type="sibTrans" cxnId="{69F031A1-582A-492B-81C2-733F6CAB5241}">
      <dgm:prSet/>
      <dgm:spPr/>
      <dgm:t>
        <a:bodyPr/>
        <a:lstStyle/>
        <a:p>
          <a:endParaRPr lang="en-US"/>
        </a:p>
      </dgm:t>
    </dgm:pt>
    <dgm:pt modelId="{1BCF2DA3-6FFA-4149-835B-FB3E32BC125F}">
      <dgm:prSet custT="1"/>
      <dgm:spPr/>
      <dgm:t>
        <a:bodyPr/>
        <a:lstStyle/>
        <a:p>
          <a:pPr algn="ctr"/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Toco Foundation</a:t>
          </a:r>
        </a:p>
        <a:p>
          <a:pPr algn="ctr"/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No head, Mission, Salibay, Tompie, Patience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8CCF8836-418F-4BA9-B975-C8A4B399D2B7}" type="parTrans" cxnId="{2EE6DFC7-5A45-4102-A7F9-C79BF62881CA}">
      <dgm:prSet/>
      <dgm:spPr/>
      <dgm:t>
        <a:bodyPr/>
        <a:lstStyle/>
        <a:p>
          <a:endParaRPr lang="en-US" dirty="0"/>
        </a:p>
      </dgm:t>
    </dgm:pt>
    <dgm:pt modelId="{E398E5BB-2E26-48BB-B151-38AA9920A622}" type="sibTrans" cxnId="{2EE6DFC7-5A45-4102-A7F9-C79BF62881CA}">
      <dgm:prSet/>
      <dgm:spPr/>
      <dgm:t>
        <a:bodyPr/>
        <a:lstStyle/>
        <a:p>
          <a:endParaRPr lang="en-US"/>
        </a:p>
      </dgm:t>
    </dgm:pt>
    <dgm:pt modelId="{999C4704-5A0A-43ED-AA48-A87DAA64A20F}">
      <dgm:prSet custT="1"/>
      <dgm:spPr/>
      <dgm:t>
        <a:bodyPr/>
        <a:lstStyle/>
        <a:p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North Manzanilla</a:t>
          </a:r>
        </a:p>
        <a:p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Village Council </a:t>
          </a:r>
        </a:p>
        <a:p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North</a:t>
          </a:r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Manzanilla Beach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A2773D15-2665-4F52-A8DA-AE7F384E0930}" type="parTrans" cxnId="{5297DFC1-48FF-4EF7-B59D-6AB8F174EF7A}">
      <dgm:prSet/>
      <dgm:spPr/>
      <dgm:t>
        <a:bodyPr/>
        <a:lstStyle/>
        <a:p>
          <a:endParaRPr lang="en-US" dirty="0"/>
        </a:p>
      </dgm:t>
    </dgm:pt>
    <dgm:pt modelId="{F20C9204-13AD-4688-A21B-3274EF37DE73}" type="sibTrans" cxnId="{5297DFC1-48FF-4EF7-B59D-6AB8F174EF7A}">
      <dgm:prSet/>
      <dgm:spPr/>
      <dgm:t>
        <a:bodyPr/>
        <a:lstStyle/>
        <a:p>
          <a:endParaRPr lang="en-US"/>
        </a:p>
      </dgm:t>
    </dgm:pt>
    <dgm:pt modelId="{B929385C-64A6-494F-89C1-CDD4F056A50E}">
      <dgm:prSet custT="1"/>
      <dgm:spPr/>
      <dgm:t>
        <a:bodyPr/>
        <a:lstStyle/>
        <a:p>
          <a:r>
            <a: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Fishing Pond Turtle Conservation Group</a:t>
          </a:r>
        </a:p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Fishing Pond Beach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8D6F0C78-C058-4086-B82E-D08A8EB17B16}" type="parTrans" cxnId="{79BCAA27-B13D-45CE-BE9A-60BB63DF82BC}">
      <dgm:prSet/>
      <dgm:spPr/>
      <dgm:t>
        <a:bodyPr/>
        <a:lstStyle/>
        <a:p>
          <a:endParaRPr lang="en-US" dirty="0"/>
        </a:p>
      </dgm:t>
    </dgm:pt>
    <dgm:pt modelId="{DED17C95-009E-47B0-967C-56671C643236}" type="sibTrans" cxnId="{79BCAA27-B13D-45CE-BE9A-60BB63DF82BC}">
      <dgm:prSet/>
      <dgm:spPr/>
      <dgm:t>
        <a:bodyPr/>
        <a:lstStyle/>
        <a:p>
          <a:endParaRPr lang="en-US"/>
        </a:p>
      </dgm:t>
    </dgm:pt>
    <dgm:pt modelId="{70E0D810-69D2-4339-A877-6E94E220B5F0}" type="pres">
      <dgm:prSet presAssocID="{AB8BFE83-90C1-48DB-A132-7063C35B7E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055205-D2F5-4484-B9A5-618AAC159F1D}" type="pres">
      <dgm:prSet presAssocID="{2C49C31F-C0A4-422A-A19D-57B8804B1316}" presName="centerShape" presStyleLbl="node0" presStyleIdx="0" presStyleCnt="1" custScaleX="112643" custScaleY="110000" custLinFactNeighborX="-1003" custLinFactNeighborY="-1827"/>
      <dgm:spPr/>
      <dgm:t>
        <a:bodyPr/>
        <a:lstStyle/>
        <a:p>
          <a:endParaRPr lang="en-US"/>
        </a:p>
      </dgm:t>
    </dgm:pt>
    <dgm:pt modelId="{9666988E-7C6C-4F95-B6FA-19D14D18F6D9}" type="pres">
      <dgm:prSet presAssocID="{6D70646D-377B-4467-B606-5474B5585BCF}" presName="parTrans" presStyleLbl="bgSibTrans2D1" presStyleIdx="0" presStyleCnt="9" custAng="226078" custScaleX="50627" custScaleY="92713" custLinFactNeighborX="29619" custLinFactNeighborY="20201"/>
      <dgm:spPr/>
      <dgm:t>
        <a:bodyPr/>
        <a:lstStyle/>
        <a:p>
          <a:endParaRPr lang="en-US"/>
        </a:p>
      </dgm:t>
    </dgm:pt>
    <dgm:pt modelId="{DE65D6CF-E095-4E15-A53E-A41EBA53D90D}" type="pres">
      <dgm:prSet presAssocID="{50D5768B-0699-4674-BC12-0939656B3D63}" presName="node" presStyleLbl="node1" presStyleIdx="0" presStyleCnt="9" custScaleX="230988" custScaleY="91367" custRadScaleRad="82549" custRadScaleInc="-17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B9B39-6EE4-42CB-904E-28E81F609E5B}" type="pres">
      <dgm:prSet presAssocID="{CDB13148-84D8-4599-92CE-4C5B334D01FE}" presName="parTrans" presStyleLbl="bgSibTrans2D1" presStyleIdx="1" presStyleCnt="9" custAng="419613" custLinFactNeighborX="2636" custLinFactNeighborY="-14064"/>
      <dgm:spPr/>
      <dgm:t>
        <a:bodyPr/>
        <a:lstStyle/>
        <a:p>
          <a:endParaRPr lang="en-US"/>
        </a:p>
      </dgm:t>
    </dgm:pt>
    <dgm:pt modelId="{A5BEFEE2-B934-4846-82C1-EF3A8E530659}" type="pres">
      <dgm:prSet presAssocID="{B62B2022-20EE-4BC3-A6CE-2191CDA17D45}" presName="node" presStyleLbl="node1" presStyleIdx="1" presStyleCnt="9" custScaleX="217465" custScaleY="72897" custRadScaleRad="86403" custRadScaleInc="-509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EA474-1488-4858-A3F6-6D91E3BD1D94}" type="pres">
      <dgm:prSet presAssocID="{BB39F862-9049-44AE-ACD8-C94A86CCCFE8}" presName="parTrans" presStyleLbl="bgSibTrans2D1" presStyleIdx="2" presStyleCnt="9" custLinFactNeighborX="2318" custLinFactNeighborY="-33339"/>
      <dgm:spPr/>
      <dgm:t>
        <a:bodyPr/>
        <a:lstStyle/>
        <a:p>
          <a:endParaRPr lang="en-US"/>
        </a:p>
      </dgm:t>
    </dgm:pt>
    <dgm:pt modelId="{F4BD42B8-3CED-4D10-B8E5-5B019784B5E4}" type="pres">
      <dgm:prSet presAssocID="{0C3361D6-0377-4C4A-B52C-141D8A5C1B81}" presName="node" presStyleLbl="node1" presStyleIdx="2" presStyleCnt="9" custScaleX="189375" custScaleY="87434" custRadScaleRad="102113" custRadScaleInc="-89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54A33-E025-4887-9F60-8C19C7911F1A}" type="pres">
      <dgm:prSet presAssocID="{D364A498-5B91-48A2-AC45-C1FC73132F8E}" presName="parTrans" presStyleLbl="bgSibTrans2D1" presStyleIdx="3" presStyleCnt="9" custLinFactNeighborX="7062" custLinFactNeighborY="-30671"/>
      <dgm:spPr/>
      <dgm:t>
        <a:bodyPr/>
        <a:lstStyle/>
        <a:p>
          <a:endParaRPr lang="en-US"/>
        </a:p>
      </dgm:t>
    </dgm:pt>
    <dgm:pt modelId="{30C3ED25-460E-49EE-B8EF-09E5B830DD48}" type="pres">
      <dgm:prSet presAssocID="{B4CC99D7-FB33-4765-B05A-0F6DCACF2D11}" presName="node" presStyleLbl="node1" presStyleIdx="3" presStyleCnt="9" custScaleX="251790" custScaleY="121004" custRadScaleRad="113551" custRadScaleInc="-116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8CDF7-C4F0-4619-B375-3F4CCA01CC70}" type="pres">
      <dgm:prSet presAssocID="{00C61EDC-9A88-42B9-BD52-A6D580FE8FDC}" presName="parTrans" presStyleLbl="bgSibTrans2D1" presStyleIdx="4" presStyleCnt="9" custAng="187686" custLinFactNeighborX="-869" custLinFactNeighborY="8766"/>
      <dgm:spPr/>
      <dgm:t>
        <a:bodyPr/>
        <a:lstStyle/>
        <a:p>
          <a:endParaRPr lang="en-US"/>
        </a:p>
      </dgm:t>
    </dgm:pt>
    <dgm:pt modelId="{4DE04196-FA46-4714-B912-9EA22C540687}" type="pres">
      <dgm:prSet presAssocID="{992B4379-4216-4AD0-8C66-8E83FD7D716A}" presName="node" presStyleLbl="node1" presStyleIdx="4" presStyleCnt="9" custScaleX="174014" custScaleY="88937" custRadScaleRad="93096" custRadScaleInc="-32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05431-2633-4905-8E11-648C030F6517}" type="pres">
      <dgm:prSet presAssocID="{8CCF8836-418F-4BA9-B975-C8A4B399D2B7}" presName="parTrans" presStyleLbl="bgSibTrans2D1" presStyleIdx="5" presStyleCnt="9" custLinFactNeighborX="-2556" custLinFactNeighborY="-6045"/>
      <dgm:spPr/>
      <dgm:t>
        <a:bodyPr/>
        <a:lstStyle/>
        <a:p>
          <a:endParaRPr lang="en-US"/>
        </a:p>
      </dgm:t>
    </dgm:pt>
    <dgm:pt modelId="{7587DB7A-7BBF-4881-B4F2-6DFCAAFFFA77}" type="pres">
      <dgm:prSet presAssocID="{1BCF2DA3-6FFA-4149-835B-FB3E32BC125F}" presName="node" presStyleLbl="node1" presStyleIdx="5" presStyleCnt="9" custScaleX="199668" custScaleY="104970" custRadScaleRad="100437" custRadScaleInc="38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33A9F-D9C0-46B3-BE78-D242A297C479}" type="pres">
      <dgm:prSet presAssocID="{A2773D15-2665-4F52-A8DA-AE7F384E0930}" presName="parTrans" presStyleLbl="bgSibTrans2D1" presStyleIdx="6" presStyleCnt="9"/>
      <dgm:spPr/>
      <dgm:t>
        <a:bodyPr/>
        <a:lstStyle/>
        <a:p>
          <a:endParaRPr lang="en-US"/>
        </a:p>
      </dgm:t>
    </dgm:pt>
    <dgm:pt modelId="{B2499E0C-2B8A-4AB2-BFF6-FB04E060890D}" type="pres">
      <dgm:prSet presAssocID="{999C4704-5A0A-43ED-AA48-A87DAA64A20F}" presName="node" presStyleLbl="node1" presStyleIdx="6" presStyleCnt="9" custScaleX="227350" custScaleY="88935" custRadScaleRad="98114" custRadScaleInc="43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334BE-DE07-477D-9BFF-B940B51817F4}" type="pres">
      <dgm:prSet presAssocID="{8D6F0C78-C058-4086-B82E-D08A8EB17B16}" presName="parTrans" presStyleLbl="bgSibTrans2D1" presStyleIdx="7" presStyleCnt="9" custScaleX="91667" custLinFactNeighborX="197" custLinFactNeighborY="5231"/>
      <dgm:spPr/>
      <dgm:t>
        <a:bodyPr/>
        <a:lstStyle/>
        <a:p>
          <a:endParaRPr lang="en-US"/>
        </a:p>
      </dgm:t>
    </dgm:pt>
    <dgm:pt modelId="{20C029E4-335B-41BD-AC60-C6FEBA8AD896}" type="pres">
      <dgm:prSet presAssocID="{B929385C-64A6-494F-89C1-CDD4F056A50E}" presName="node" presStyleLbl="node1" presStyleIdx="7" presStyleCnt="9" custScaleX="195678" custScaleY="88935" custRadScaleRad="84660" custRadScaleInc="36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92139-D7C0-439C-AFE2-0BDFB082CA19}" type="pres">
      <dgm:prSet presAssocID="{E4A4C14A-BD54-4D51-B3F5-27DAA6D6DDB3}" presName="parTrans" presStyleLbl="bgSibTrans2D1" presStyleIdx="8" presStyleCnt="9" custAng="21277505" custLinFactNeighborX="-1315" custLinFactNeighborY="17127"/>
      <dgm:spPr/>
      <dgm:t>
        <a:bodyPr/>
        <a:lstStyle/>
        <a:p>
          <a:endParaRPr lang="en-US"/>
        </a:p>
      </dgm:t>
    </dgm:pt>
    <dgm:pt modelId="{BD5011B6-C80D-4045-B569-CB9C54BD53BE}" type="pres">
      <dgm:prSet presAssocID="{8CF75E57-18BB-47C0-A6FD-072A1147399E}" presName="node" presStyleLbl="node1" presStyleIdx="8" presStyleCnt="9" custScaleX="205679" custScaleY="88933" custRadScaleRad="80315" custRadScaleInc="16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DA536A-A160-4054-8009-9905B1968322}" type="presOf" srcId="{E4A4C14A-BD54-4D51-B3F5-27DAA6D6DDB3}" destId="{63C92139-D7C0-439C-AFE2-0BDFB082CA19}" srcOrd="0" destOrd="0" presId="urn:microsoft.com/office/officeart/2005/8/layout/radial4"/>
    <dgm:cxn modelId="{A020C63E-D049-4433-8972-07A2E29E4BCC}" type="presOf" srcId="{0C3361D6-0377-4C4A-B52C-141D8A5C1B81}" destId="{F4BD42B8-3CED-4D10-B8E5-5B019784B5E4}" srcOrd="0" destOrd="0" presId="urn:microsoft.com/office/officeart/2005/8/layout/radial4"/>
    <dgm:cxn modelId="{EBB8BAB8-053B-492F-ACFA-592A8E7F5BB2}" srcId="{2C49C31F-C0A4-422A-A19D-57B8804B1316}" destId="{0C3361D6-0377-4C4A-B52C-141D8A5C1B81}" srcOrd="2" destOrd="0" parTransId="{BB39F862-9049-44AE-ACD8-C94A86CCCFE8}" sibTransId="{86F18556-D490-4FDC-822A-A489026EAD13}"/>
    <dgm:cxn modelId="{B3BF2766-0E67-4FB3-A439-F477B634A234}" type="presOf" srcId="{2C49C31F-C0A4-422A-A19D-57B8804B1316}" destId="{BA055205-D2F5-4484-B9A5-618AAC159F1D}" srcOrd="0" destOrd="0" presId="urn:microsoft.com/office/officeart/2005/8/layout/radial4"/>
    <dgm:cxn modelId="{107CE1D5-212D-42B1-A820-C412E2BC76B8}" type="presOf" srcId="{8D6F0C78-C058-4086-B82E-D08A8EB17B16}" destId="{EEB334BE-DE07-477D-9BFF-B940B51817F4}" srcOrd="0" destOrd="0" presId="urn:microsoft.com/office/officeart/2005/8/layout/radial4"/>
    <dgm:cxn modelId="{71F45B39-48E6-49D8-BB6B-4BDF48913915}" srcId="{AB8BFE83-90C1-48DB-A132-7063C35B7E70}" destId="{2C49C31F-C0A4-422A-A19D-57B8804B1316}" srcOrd="0" destOrd="0" parTransId="{B69CA4EA-DEE7-4037-8795-21ED5CAEBD51}" sibTransId="{A393CB9C-E601-4341-BD4E-3247B70FB30A}"/>
    <dgm:cxn modelId="{4BEC663D-4C04-40E3-AD4B-425D5099F444}" type="presOf" srcId="{999C4704-5A0A-43ED-AA48-A87DAA64A20F}" destId="{B2499E0C-2B8A-4AB2-BFF6-FB04E060890D}" srcOrd="0" destOrd="0" presId="urn:microsoft.com/office/officeart/2005/8/layout/radial4"/>
    <dgm:cxn modelId="{7A839805-31D4-41F1-B490-E1FDDD81240B}" type="presOf" srcId="{AB8BFE83-90C1-48DB-A132-7063C35B7E70}" destId="{70E0D810-69D2-4339-A877-6E94E220B5F0}" srcOrd="0" destOrd="0" presId="urn:microsoft.com/office/officeart/2005/8/layout/radial4"/>
    <dgm:cxn modelId="{58F3209B-1B86-4B76-BC5E-860A957CF753}" type="presOf" srcId="{B62B2022-20EE-4BC3-A6CE-2191CDA17D45}" destId="{A5BEFEE2-B934-4846-82C1-EF3A8E530659}" srcOrd="0" destOrd="0" presId="urn:microsoft.com/office/officeart/2005/8/layout/radial4"/>
    <dgm:cxn modelId="{0382C6AB-E461-42DC-8428-BF5B7D180F59}" type="presOf" srcId="{D364A498-5B91-48A2-AC45-C1FC73132F8E}" destId="{50A54A33-E025-4887-9F60-8C19C7911F1A}" srcOrd="0" destOrd="0" presId="urn:microsoft.com/office/officeart/2005/8/layout/radial4"/>
    <dgm:cxn modelId="{5297DFC1-48FF-4EF7-B59D-6AB8F174EF7A}" srcId="{2C49C31F-C0A4-422A-A19D-57B8804B1316}" destId="{999C4704-5A0A-43ED-AA48-A87DAA64A20F}" srcOrd="6" destOrd="0" parTransId="{A2773D15-2665-4F52-A8DA-AE7F384E0930}" sibTransId="{F20C9204-13AD-4688-A21B-3274EF37DE73}"/>
    <dgm:cxn modelId="{0640B4E1-FFE4-477A-B1A5-6CE6973716A7}" srcId="{2C49C31F-C0A4-422A-A19D-57B8804B1316}" destId="{8CF75E57-18BB-47C0-A6FD-072A1147399E}" srcOrd="8" destOrd="0" parTransId="{E4A4C14A-BD54-4D51-B3F5-27DAA6D6DDB3}" sibTransId="{7560A2F5-C0C4-4D4D-BD6F-66207F0C1BA5}"/>
    <dgm:cxn modelId="{05AB18AA-1DCA-4BE8-A114-F0CE55792F04}" srcId="{2C49C31F-C0A4-422A-A19D-57B8804B1316}" destId="{B4CC99D7-FB33-4765-B05A-0F6DCACF2D11}" srcOrd="3" destOrd="0" parTransId="{D364A498-5B91-48A2-AC45-C1FC73132F8E}" sibTransId="{BA8AA79C-371F-476B-9154-209A7EBE827D}"/>
    <dgm:cxn modelId="{8E31AD0F-FEFD-44F2-8B44-72728A1246AE}" type="presOf" srcId="{A2773D15-2665-4F52-A8DA-AE7F384E0930}" destId="{30A33A9F-D9C0-46B3-BE78-D242A297C479}" srcOrd="0" destOrd="0" presId="urn:microsoft.com/office/officeart/2005/8/layout/radial4"/>
    <dgm:cxn modelId="{ACD977AF-7FD2-4865-87C8-9D12F158BB83}" srcId="{2C49C31F-C0A4-422A-A19D-57B8804B1316}" destId="{B62B2022-20EE-4BC3-A6CE-2191CDA17D45}" srcOrd="1" destOrd="0" parTransId="{CDB13148-84D8-4599-92CE-4C5B334D01FE}" sibTransId="{029C16E5-43C6-43C7-8626-8481AD6ED0F4}"/>
    <dgm:cxn modelId="{8E0A0693-3F51-4B52-989F-30A3BA3F129E}" type="presOf" srcId="{00C61EDC-9A88-42B9-BD52-A6D580FE8FDC}" destId="{89F8CDF7-C4F0-4619-B375-3F4CCA01CC70}" srcOrd="0" destOrd="0" presId="urn:microsoft.com/office/officeart/2005/8/layout/radial4"/>
    <dgm:cxn modelId="{2EE6DFC7-5A45-4102-A7F9-C79BF62881CA}" srcId="{2C49C31F-C0A4-422A-A19D-57B8804B1316}" destId="{1BCF2DA3-6FFA-4149-835B-FB3E32BC125F}" srcOrd="5" destOrd="0" parTransId="{8CCF8836-418F-4BA9-B975-C8A4B399D2B7}" sibTransId="{E398E5BB-2E26-48BB-B151-38AA9920A622}"/>
    <dgm:cxn modelId="{F58516F2-54A0-401C-A069-ADC0B933E659}" type="presOf" srcId="{B929385C-64A6-494F-89C1-CDD4F056A50E}" destId="{20C029E4-335B-41BD-AC60-C6FEBA8AD896}" srcOrd="0" destOrd="0" presId="urn:microsoft.com/office/officeart/2005/8/layout/radial4"/>
    <dgm:cxn modelId="{75A40F85-61DC-46EC-A95A-DE4C269E12AF}" type="presOf" srcId="{BB39F862-9049-44AE-ACD8-C94A86CCCFE8}" destId="{6B7EA474-1488-4858-A3F6-6D91E3BD1D94}" srcOrd="0" destOrd="0" presId="urn:microsoft.com/office/officeart/2005/8/layout/radial4"/>
    <dgm:cxn modelId="{E6B658CC-2966-4024-A012-A342830B9308}" srcId="{2C49C31F-C0A4-422A-A19D-57B8804B1316}" destId="{50D5768B-0699-4674-BC12-0939656B3D63}" srcOrd="0" destOrd="0" parTransId="{6D70646D-377B-4467-B606-5474B5585BCF}" sibTransId="{BEDD51E6-D41D-4CD7-A556-1CEF31E7443D}"/>
    <dgm:cxn modelId="{770BF341-B26C-4439-8695-E6BD133D9CC0}" type="presOf" srcId="{8CCF8836-418F-4BA9-B975-C8A4B399D2B7}" destId="{C7605431-2633-4905-8E11-648C030F6517}" srcOrd="0" destOrd="0" presId="urn:microsoft.com/office/officeart/2005/8/layout/radial4"/>
    <dgm:cxn modelId="{0262B38C-28DF-4CE2-A614-B46B5A5A0121}" type="presOf" srcId="{CDB13148-84D8-4599-92CE-4C5B334D01FE}" destId="{E3FB9B39-6EE4-42CB-904E-28E81F609E5B}" srcOrd="0" destOrd="0" presId="urn:microsoft.com/office/officeart/2005/8/layout/radial4"/>
    <dgm:cxn modelId="{79BCAA27-B13D-45CE-BE9A-60BB63DF82BC}" srcId="{2C49C31F-C0A4-422A-A19D-57B8804B1316}" destId="{B929385C-64A6-494F-89C1-CDD4F056A50E}" srcOrd="7" destOrd="0" parTransId="{8D6F0C78-C058-4086-B82E-D08A8EB17B16}" sibTransId="{DED17C95-009E-47B0-967C-56671C643236}"/>
    <dgm:cxn modelId="{5D432266-CDB6-4ED5-AB5B-9E4EDA7026B1}" type="presOf" srcId="{992B4379-4216-4AD0-8C66-8E83FD7D716A}" destId="{4DE04196-FA46-4714-B912-9EA22C540687}" srcOrd="0" destOrd="0" presId="urn:microsoft.com/office/officeart/2005/8/layout/radial4"/>
    <dgm:cxn modelId="{41AF2FA4-5117-4C21-879A-E7F5665DB2D7}" type="presOf" srcId="{1BCF2DA3-6FFA-4149-835B-FB3E32BC125F}" destId="{7587DB7A-7BBF-4881-B4F2-6DFCAAFFFA77}" srcOrd="0" destOrd="0" presId="urn:microsoft.com/office/officeart/2005/8/layout/radial4"/>
    <dgm:cxn modelId="{69F031A1-582A-492B-81C2-733F6CAB5241}" srcId="{2C49C31F-C0A4-422A-A19D-57B8804B1316}" destId="{992B4379-4216-4AD0-8C66-8E83FD7D716A}" srcOrd="4" destOrd="0" parTransId="{00C61EDC-9A88-42B9-BD52-A6D580FE8FDC}" sibTransId="{17FB517F-48E7-44F0-A574-C8DD9F7F49C3}"/>
    <dgm:cxn modelId="{8EC1A11E-CFC9-4CDD-BE27-69FA2AAC1061}" type="presOf" srcId="{6D70646D-377B-4467-B606-5474B5585BCF}" destId="{9666988E-7C6C-4F95-B6FA-19D14D18F6D9}" srcOrd="0" destOrd="0" presId="urn:microsoft.com/office/officeart/2005/8/layout/radial4"/>
    <dgm:cxn modelId="{575C0690-FD6E-470A-A727-31C05118E2C4}" type="presOf" srcId="{8CF75E57-18BB-47C0-A6FD-072A1147399E}" destId="{BD5011B6-C80D-4045-B569-CB9C54BD53BE}" srcOrd="0" destOrd="0" presId="urn:microsoft.com/office/officeart/2005/8/layout/radial4"/>
    <dgm:cxn modelId="{793D462D-DF1D-4138-BDB3-9995777B0FDE}" type="presOf" srcId="{B4CC99D7-FB33-4765-B05A-0F6DCACF2D11}" destId="{30C3ED25-460E-49EE-B8EF-09E5B830DD48}" srcOrd="0" destOrd="0" presId="urn:microsoft.com/office/officeart/2005/8/layout/radial4"/>
    <dgm:cxn modelId="{65662E38-A2B8-4770-84EF-8E72E77ADE99}" type="presOf" srcId="{50D5768B-0699-4674-BC12-0939656B3D63}" destId="{DE65D6CF-E095-4E15-A53E-A41EBA53D90D}" srcOrd="0" destOrd="0" presId="urn:microsoft.com/office/officeart/2005/8/layout/radial4"/>
    <dgm:cxn modelId="{C4A33B32-0203-48FF-AFAD-43A40FDA40FB}" type="presParOf" srcId="{70E0D810-69D2-4339-A877-6E94E220B5F0}" destId="{BA055205-D2F5-4484-B9A5-618AAC159F1D}" srcOrd="0" destOrd="0" presId="urn:microsoft.com/office/officeart/2005/8/layout/radial4"/>
    <dgm:cxn modelId="{5AFB4D85-2929-4DC9-A9B9-48E7718884B9}" type="presParOf" srcId="{70E0D810-69D2-4339-A877-6E94E220B5F0}" destId="{9666988E-7C6C-4F95-B6FA-19D14D18F6D9}" srcOrd="1" destOrd="0" presId="urn:microsoft.com/office/officeart/2005/8/layout/radial4"/>
    <dgm:cxn modelId="{883D89BB-23B5-4436-9FF7-23D4E284AFD4}" type="presParOf" srcId="{70E0D810-69D2-4339-A877-6E94E220B5F0}" destId="{DE65D6CF-E095-4E15-A53E-A41EBA53D90D}" srcOrd="2" destOrd="0" presId="urn:microsoft.com/office/officeart/2005/8/layout/radial4"/>
    <dgm:cxn modelId="{D563A853-514A-4D07-9C4F-AF092B3CDEFC}" type="presParOf" srcId="{70E0D810-69D2-4339-A877-6E94E220B5F0}" destId="{E3FB9B39-6EE4-42CB-904E-28E81F609E5B}" srcOrd="3" destOrd="0" presId="urn:microsoft.com/office/officeart/2005/8/layout/radial4"/>
    <dgm:cxn modelId="{DD31B37C-FCFC-491D-9B67-D5631F8FE639}" type="presParOf" srcId="{70E0D810-69D2-4339-A877-6E94E220B5F0}" destId="{A5BEFEE2-B934-4846-82C1-EF3A8E530659}" srcOrd="4" destOrd="0" presId="urn:microsoft.com/office/officeart/2005/8/layout/radial4"/>
    <dgm:cxn modelId="{4981BAF6-5BDD-49FA-977D-11933AD04F47}" type="presParOf" srcId="{70E0D810-69D2-4339-A877-6E94E220B5F0}" destId="{6B7EA474-1488-4858-A3F6-6D91E3BD1D94}" srcOrd="5" destOrd="0" presId="urn:microsoft.com/office/officeart/2005/8/layout/radial4"/>
    <dgm:cxn modelId="{75536C9E-430F-4B13-ABE7-F02276B15A38}" type="presParOf" srcId="{70E0D810-69D2-4339-A877-6E94E220B5F0}" destId="{F4BD42B8-3CED-4D10-B8E5-5B019784B5E4}" srcOrd="6" destOrd="0" presId="urn:microsoft.com/office/officeart/2005/8/layout/radial4"/>
    <dgm:cxn modelId="{761EAF48-7736-4F63-A2AB-7F632220F740}" type="presParOf" srcId="{70E0D810-69D2-4339-A877-6E94E220B5F0}" destId="{50A54A33-E025-4887-9F60-8C19C7911F1A}" srcOrd="7" destOrd="0" presId="urn:microsoft.com/office/officeart/2005/8/layout/radial4"/>
    <dgm:cxn modelId="{6FDD31AB-0B7D-4010-8471-4C3F7DC423D3}" type="presParOf" srcId="{70E0D810-69D2-4339-A877-6E94E220B5F0}" destId="{30C3ED25-460E-49EE-B8EF-09E5B830DD48}" srcOrd="8" destOrd="0" presId="urn:microsoft.com/office/officeart/2005/8/layout/radial4"/>
    <dgm:cxn modelId="{E43A4EA8-EE5E-457A-8FC8-52F79EDB9468}" type="presParOf" srcId="{70E0D810-69D2-4339-A877-6E94E220B5F0}" destId="{89F8CDF7-C4F0-4619-B375-3F4CCA01CC70}" srcOrd="9" destOrd="0" presId="urn:microsoft.com/office/officeart/2005/8/layout/radial4"/>
    <dgm:cxn modelId="{54642FE8-948B-4C0A-9BCD-775A4C8DC204}" type="presParOf" srcId="{70E0D810-69D2-4339-A877-6E94E220B5F0}" destId="{4DE04196-FA46-4714-B912-9EA22C540687}" srcOrd="10" destOrd="0" presId="urn:microsoft.com/office/officeart/2005/8/layout/radial4"/>
    <dgm:cxn modelId="{687E0A90-2C3C-4564-8C11-497D3252096A}" type="presParOf" srcId="{70E0D810-69D2-4339-A877-6E94E220B5F0}" destId="{C7605431-2633-4905-8E11-648C030F6517}" srcOrd="11" destOrd="0" presId="urn:microsoft.com/office/officeart/2005/8/layout/radial4"/>
    <dgm:cxn modelId="{C7FF7A93-98FB-45E8-96E7-A87E7FCEB487}" type="presParOf" srcId="{70E0D810-69D2-4339-A877-6E94E220B5F0}" destId="{7587DB7A-7BBF-4881-B4F2-6DFCAAFFFA77}" srcOrd="12" destOrd="0" presId="urn:microsoft.com/office/officeart/2005/8/layout/radial4"/>
    <dgm:cxn modelId="{C50870CB-B481-4F3A-AA2A-2A0640EC2BBD}" type="presParOf" srcId="{70E0D810-69D2-4339-A877-6E94E220B5F0}" destId="{30A33A9F-D9C0-46B3-BE78-D242A297C479}" srcOrd="13" destOrd="0" presId="urn:microsoft.com/office/officeart/2005/8/layout/radial4"/>
    <dgm:cxn modelId="{42CFE81C-B882-456C-8717-7A04F567642D}" type="presParOf" srcId="{70E0D810-69D2-4339-A877-6E94E220B5F0}" destId="{B2499E0C-2B8A-4AB2-BFF6-FB04E060890D}" srcOrd="14" destOrd="0" presId="urn:microsoft.com/office/officeart/2005/8/layout/radial4"/>
    <dgm:cxn modelId="{CBAB439B-5A06-46B2-9265-7430CB086FCE}" type="presParOf" srcId="{70E0D810-69D2-4339-A877-6E94E220B5F0}" destId="{EEB334BE-DE07-477D-9BFF-B940B51817F4}" srcOrd="15" destOrd="0" presId="urn:microsoft.com/office/officeart/2005/8/layout/radial4"/>
    <dgm:cxn modelId="{16FDE6EB-9E0C-4FF0-99D5-09576F4F71C2}" type="presParOf" srcId="{70E0D810-69D2-4339-A877-6E94E220B5F0}" destId="{20C029E4-335B-41BD-AC60-C6FEBA8AD896}" srcOrd="16" destOrd="0" presId="urn:microsoft.com/office/officeart/2005/8/layout/radial4"/>
    <dgm:cxn modelId="{B318EEB4-C013-46EF-9E6F-70C05F448ED6}" type="presParOf" srcId="{70E0D810-69D2-4339-A877-6E94E220B5F0}" destId="{63C92139-D7C0-439C-AFE2-0BDFB082CA19}" srcOrd="17" destOrd="0" presId="urn:microsoft.com/office/officeart/2005/8/layout/radial4"/>
    <dgm:cxn modelId="{5DF2EE7C-C007-40BF-8539-6140B0F0C543}" type="presParOf" srcId="{70E0D810-69D2-4339-A877-6E94E220B5F0}" destId="{BD5011B6-C80D-4045-B569-CB9C54BD53BE}" srcOrd="18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3E3530-CE76-4DB0-997D-0AF8A3749A40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9E5226-F946-43F3-AD0F-22265A4723E9}">
      <dgm:prSet phldrT="[Text]" custT="1"/>
      <dgm:spPr/>
      <dgm:t>
        <a:bodyPr/>
        <a:lstStyle/>
        <a:p>
          <a:r>
            <a:rPr lang="en-US" sz="3200" dirty="0" smtClean="0"/>
            <a:t>Revised Forest Policy</a:t>
          </a:r>
          <a:endParaRPr lang="en-US" sz="3200" dirty="0"/>
        </a:p>
      </dgm:t>
    </dgm:pt>
    <dgm:pt modelId="{C9C38E4C-13AE-4343-8220-126BA1FA51E1}" type="parTrans" cxnId="{1865E2D2-448E-4463-B6BD-DE64A67C6ACB}">
      <dgm:prSet/>
      <dgm:spPr/>
      <dgm:t>
        <a:bodyPr/>
        <a:lstStyle/>
        <a:p>
          <a:endParaRPr lang="en-US"/>
        </a:p>
      </dgm:t>
    </dgm:pt>
    <dgm:pt modelId="{7826728F-434A-4F0C-9AA1-BA0379E86902}" type="sibTrans" cxnId="{1865E2D2-448E-4463-B6BD-DE64A67C6ACB}">
      <dgm:prSet/>
      <dgm:spPr/>
      <dgm:t>
        <a:bodyPr/>
        <a:lstStyle/>
        <a:p>
          <a:endParaRPr lang="en-US"/>
        </a:p>
      </dgm:t>
    </dgm:pt>
    <dgm:pt modelId="{E680AE04-28A5-482E-9A21-864B0F67F914}">
      <dgm:prSet phldrT="[Text]" custT="1"/>
      <dgm:spPr/>
      <dgm:t>
        <a:bodyPr/>
        <a:lstStyle/>
        <a:p>
          <a:pPr algn="just"/>
          <a:r>
            <a:rPr lang="en-US" sz="1950" dirty="0" smtClean="0"/>
            <a:t>Reflect the changing social, economic, environmental &amp; legal circumstances impacting on the forest estate and wildlife in Trinidad &amp; Tobago</a:t>
          </a:r>
          <a:endParaRPr lang="en-US" sz="1950" dirty="0"/>
        </a:p>
      </dgm:t>
    </dgm:pt>
    <dgm:pt modelId="{A01DFFB1-D0F5-4B6B-91B2-84202D28B3D3}" type="parTrans" cxnId="{F3EE81B4-5345-4465-89D8-EB38B838D4E8}">
      <dgm:prSet/>
      <dgm:spPr/>
      <dgm:t>
        <a:bodyPr/>
        <a:lstStyle/>
        <a:p>
          <a:endParaRPr lang="en-US"/>
        </a:p>
      </dgm:t>
    </dgm:pt>
    <dgm:pt modelId="{4CB2262A-0F56-4716-86F6-26CA9B9A7BBB}" type="sibTrans" cxnId="{F3EE81B4-5345-4465-89D8-EB38B838D4E8}">
      <dgm:prSet/>
      <dgm:spPr/>
      <dgm:t>
        <a:bodyPr/>
        <a:lstStyle/>
        <a:p>
          <a:endParaRPr lang="en-US"/>
        </a:p>
      </dgm:t>
    </dgm:pt>
    <dgm:pt modelId="{5DF11AB8-C573-4928-BAC6-B78A4A0685E4}">
      <dgm:prSet phldrT="[Text]" custT="1"/>
      <dgm:spPr/>
      <dgm:t>
        <a:bodyPr/>
        <a:lstStyle/>
        <a:p>
          <a:r>
            <a:rPr lang="en-US" sz="3200" dirty="0" smtClean="0"/>
            <a:t>New Protected Areas Policy</a:t>
          </a:r>
          <a:endParaRPr lang="en-US" sz="3200" dirty="0"/>
        </a:p>
      </dgm:t>
    </dgm:pt>
    <dgm:pt modelId="{F036BE50-11D7-4B1A-8780-A08E16FFD004}" type="parTrans" cxnId="{BE115458-81E2-406F-8C26-D608FEFC229C}">
      <dgm:prSet/>
      <dgm:spPr/>
      <dgm:t>
        <a:bodyPr/>
        <a:lstStyle/>
        <a:p>
          <a:endParaRPr lang="en-US"/>
        </a:p>
      </dgm:t>
    </dgm:pt>
    <dgm:pt modelId="{05838A37-CE76-480E-8A63-75F7E73B40EB}" type="sibTrans" cxnId="{BE115458-81E2-406F-8C26-D608FEFC229C}">
      <dgm:prSet/>
      <dgm:spPr/>
      <dgm:t>
        <a:bodyPr/>
        <a:lstStyle/>
        <a:p>
          <a:endParaRPr lang="en-US"/>
        </a:p>
      </dgm:t>
    </dgm:pt>
    <dgm:pt modelId="{CA4668DC-1C77-4934-B0C6-D2E9582BD0AB}">
      <dgm:prSet phldrT="[Text]" custT="1"/>
      <dgm:spPr/>
      <dgm:t>
        <a:bodyPr/>
        <a:lstStyle/>
        <a:p>
          <a:r>
            <a:rPr lang="en-US" sz="1950" dirty="0" smtClean="0"/>
            <a:t>Guide the management of national parks and other outdoor recreation activities</a:t>
          </a:r>
          <a:endParaRPr lang="en-US" sz="1950" dirty="0"/>
        </a:p>
      </dgm:t>
    </dgm:pt>
    <dgm:pt modelId="{00A1D041-11FA-429D-81A9-83A437E00575}" type="parTrans" cxnId="{D5EC507B-15C7-4C65-94CD-871C2223EE62}">
      <dgm:prSet/>
      <dgm:spPr/>
      <dgm:t>
        <a:bodyPr/>
        <a:lstStyle/>
        <a:p>
          <a:endParaRPr lang="en-US"/>
        </a:p>
      </dgm:t>
    </dgm:pt>
    <dgm:pt modelId="{E555E35C-3E3F-48F4-9D42-724BD00468CB}" type="sibTrans" cxnId="{D5EC507B-15C7-4C65-94CD-871C2223EE62}">
      <dgm:prSet/>
      <dgm:spPr/>
      <dgm:t>
        <a:bodyPr/>
        <a:lstStyle/>
        <a:p>
          <a:endParaRPr lang="en-US"/>
        </a:p>
      </dgm:t>
    </dgm:pt>
    <dgm:pt modelId="{54B851DE-8EAF-4A8E-8EC0-345D60E16C33}">
      <dgm:prSet phldrT="[Text]" custT="1"/>
      <dgm:spPr/>
      <dgm:t>
        <a:bodyPr/>
        <a:lstStyle/>
        <a:p>
          <a:r>
            <a:rPr lang="en-US" sz="3200" dirty="0" smtClean="0"/>
            <a:t>Legislative Review</a:t>
          </a:r>
          <a:endParaRPr lang="en-US" sz="3200" dirty="0"/>
        </a:p>
      </dgm:t>
    </dgm:pt>
    <dgm:pt modelId="{BF1C3C21-D7A3-44A0-B50E-E4B2B223AD1E}" type="parTrans" cxnId="{9CDF190E-66CD-4F84-A12D-5892600D088B}">
      <dgm:prSet/>
      <dgm:spPr/>
      <dgm:t>
        <a:bodyPr/>
        <a:lstStyle/>
        <a:p>
          <a:endParaRPr lang="en-US"/>
        </a:p>
      </dgm:t>
    </dgm:pt>
    <dgm:pt modelId="{A67DF901-9E05-42F5-ACC3-84E3F86C12BC}" type="sibTrans" cxnId="{9CDF190E-66CD-4F84-A12D-5892600D088B}">
      <dgm:prSet/>
      <dgm:spPr/>
      <dgm:t>
        <a:bodyPr/>
        <a:lstStyle/>
        <a:p>
          <a:endParaRPr lang="en-US"/>
        </a:p>
      </dgm:t>
    </dgm:pt>
    <dgm:pt modelId="{212D52EA-CE82-44D3-A5DA-8738DB3F61DF}">
      <dgm:prSet phldrT="[Text]" custT="1"/>
      <dgm:spPr/>
      <dgm:t>
        <a:bodyPr/>
        <a:lstStyle/>
        <a:p>
          <a:r>
            <a:rPr lang="en-US" sz="1950" dirty="0" smtClean="0"/>
            <a:t>Government has mandated an increase in the fines and penalties in the </a:t>
          </a:r>
          <a:r>
            <a:rPr lang="en-US" sz="1950" dirty="0" smtClean="0">
              <a:latin typeface="Times New Roman" pitchFamily="18" charset="0"/>
              <a:cs typeface="Times New Roman" pitchFamily="18" charset="0"/>
            </a:rPr>
            <a:t>1958 Conservation of Wild Life Act</a:t>
          </a:r>
          <a:endParaRPr lang="en-US" sz="1950" dirty="0">
            <a:latin typeface="Times New Roman" pitchFamily="18" charset="0"/>
            <a:cs typeface="Times New Roman" pitchFamily="18" charset="0"/>
          </a:endParaRPr>
        </a:p>
      </dgm:t>
    </dgm:pt>
    <dgm:pt modelId="{4F3150C7-705B-4698-B302-6F02419CE8A4}" type="parTrans" cxnId="{D15ECC10-A8A5-49C0-B2A5-A12C84516BA7}">
      <dgm:prSet/>
      <dgm:spPr/>
      <dgm:t>
        <a:bodyPr/>
        <a:lstStyle/>
        <a:p>
          <a:endParaRPr lang="en-US"/>
        </a:p>
      </dgm:t>
    </dgm:pt>
    <dgm:pt modelId="{634A7595-9251-42A2-9EE9-C1084F0BA42F}" type="sibTrans" cxnId="{D15ECC10-A8A5-49C0-B2A5-A12C84516BA7}">
      <dgm:prSet/>
      <dgm:spPr/>
      <dgm:t>
        <a:bodyPr/>
        <a:lstStyle/>
        <a:p>
          <a:endParaRPr lang="en-US"/>
        </a:p>
      </dgm:t>
    </dgm:pt>
    <dgm:pt modelId="{D6B3AF99-7715-4636-999C-02B1CC0CDB7D}">
      <dgm:prSet custT="1"/>
      <dgm:spPr/>
      <dgm:t>
        <a:bodyPr/>
        <a:lstStyle/>
        <a:p>
          <a:r>
            <a:rPr lang="en-US" sz="3200" dirty="0" smtClean="0"/>
            <a:t>New Strategic Plan</a:t>
          </a:r>
          <a:endParaRPr lang="en-US" sz="3200" dirty="0"/>
        </a:p>
      </dgm:t>
    </dgm:pt>
    <dgm:pt modelId="{A9E11C93-3521-4C90-B2C1-57BB348AD430}" type="parTrans" cxnId="{3C79BA96-EA2B-479B-B02E-86442F785161}">
      <dgm:prSet/>
      <dgm:spPr/>
      <dgm:t>
        <a:bodyPr/>
        <a:lstStyle/>
        <a:p>
          <a:endParaRPr lang="en-US"/>
        </a:p>
      </dgm:t>
    </dgm:pt>
    <dgm:pt modelId="{7A8FC9B1-CD8C-4886-85C6-D26FFEA42FCA}" type="sibTrans" cxnId="{3C79BA96-EA2B-479B-B02E-86442F785161}">
      <dgm:prSet/>
      <dgm:spPr/>
      <dgm:t>
        <a:bodyPr/>
        <a:lstStyle/>
        <a:p>
          <a:endParaRPr lang="en-US"/>
        </a:p>
      </dgm:t>
    </dgm:pt>
    <dgm:pt modelId="{F4EBC24D-BA25-4EE1-9139-F91AF31C0F91}">
      <dgm:prSet/>
      <dgm:spPr/>
      <dgm:t>
        <a:bodyPr/>
        <a:lstStyle/>
        <a:p>
          <a:r>
            <a:rPr lang="en-US" dirty="0" smtClean="0"/>
            <a:t>New policies and legislation, that would provide a greater impetus for the management of the forests, wildlife, parks and wetlands </a:t>
          </a:r>
          <a:endParaRPr lang="en-US" dirty="0"/>
        </a:p>
      </dgm:t>
    </dgm:pt>
    <dgm:pt modelId="{F287403F-A447-43AC-9593-D52F794D5EEA}" type="parTrans" cxnId="{70EE3AEF-9F09-4ADD-A817-3849986D67AA}">
      <dgm:prSet/>
      <dgm:spPr/>
      <dgm:t>
        <a:bodyPr/>
        <a:lstStyle/>
        <a:p>
          <a:endParaRPr lang="en-US"/>
        </a:p>
      </dgm:t>
    </dgm:pt>
    <dgm:pt modelId="{6C824F62-23B0-40B6-8000-19A14747FB40}" type="sibTrans" cxnId="{70EE3AEF-9F09-4ADD-A817-3849986D67AA}">
      <dgm:prSet/>
      <dgm:spPr/>
      <dgm:t>
        <a:bodyPr/>
        <a:lstStyle/>
        <a:p>
          <a:endParaRPr lang="en-US"/>
        </a:p>
      </dgm:t>
    </dgm:pt>
    <dgm:pt modelId="{9E83180C-D768-4DC7-8EA3-6BF5F845332B}" type="pres">
      <dgm:prSet presAssocID="{BB3E3530-CE76-4DB0-997D-0AF8A3749A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426FD-73B9-4FF8-8414-D27CE717107C}" type="pres">
      <dgm:prSet presAssocID="{2B9E5226-F946-43F3-AD0F-22265A4723E9}" presName="parentLin" presStyleCnt="0"/>
      <dgm:spPr/>
    </dgm:pt>
    <dgm:pt modelId="{59018B66-1C7E-4249-9969-AFFBE43C77E9}" type="pres">
      <dgm:prSet presAssocID="{2B9E5226-F946-43F3-AD0F-22265A4723E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2CF856C-11B2-4AB5-A348-E40CE82BA9C2}" type="pres">
      <dgm:prSet presAssocID="{2B9E5226-F946-43F3-AD0F-22265A4723E9}" presName="parentText" presStyleLbl="node1" presStyleIdx="0" presStyleCnt="4" custScaleY="555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02BB5-1C60-4D68-92D6-30B49F37CDEC}" type="pres">
      <dgm:prSet presAssocID="{2B9E5226-F946-43F3-AD0F-22265A4723E9}" presName="negativeSpace" presStyleCnt="0"/>
      <dgm:spPr/>
    </dgm:pt>
    <dgm:pt modelId="{1CEAFE45-2E3A-422C-85EF-22FDE31C9CCC}" type="pres">
      <dgm:prSet presAssocID="{2B9E5226-F946-43F3-AD0F-22265A4723E9}" presName="childText" presStyleLbl="conFgAcc1" presStyleIdx="0" presStyleCnt="4" custScaleY="82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0DBF5-D580-4A57-A051-28908F6CDD36}" type="pres">
      <dgm:prSet presAssocID="{7826728F-434A-4F0C-9AA1-BA0379E86902}" presName="spaceBetweenRectangles" presStyleCnt="0"/>
      <dgm:spPr/>
    </dgm:pt>
    <dgm:pt modelId="{01ADD5A6-91D5-4885-AEEA-5AF90FC75CFF}" type="pres">
      <dgm:prSet presAssocID="{5DF11AB8-C573-4928-BAC6-B78A4A0685E4}" presName="parentLin" presStyleCnt="0"/>
      <dgm:spPr/>
    </dgm:pt>
    <dgm:pt modelId="{A39B465D-8300-4C20-A2EA-A6E2669134BA}" type="pres">
      <dgm:prSet presAssocID="{5DF11AB8-C573-4928-BAC6-B78A4A0685E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C54C059-EE0E-419C-8EFD-B7064D1AE54D}" type="pres">
      <dgm:prSet presAssocID="{5DF11AB8-C573-4928-BAC6-B78A4A0685E4}" presName="parentText" presStyleLbl="node1" presStyleIdx="1" presStyleCnt="4" custScaleY="588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7E318-8278-4A10-B7E5-B58552C3F13A}" type="pres">
      <dgm:prSet presAssocID="{5DF11AB8-C573-4928-BAC6-B78A4A0685E4}" presName="negativeSpace" presStyleCnt="0"/>
      <dgm:spPr/>
    </dgm:pt>
    <dgm:pt modelId="{1A7CB752-3539-4C20-94FB-AEE82CE2B91B}" type="pres">
      <dgm:prSet presAssocID="{5DF11AB8-C573-4928-BAC6-B78A4A0685E4}" presName="childText" presStyleLbl="conFgAcc1" presStyleIdx="1" presStyleCnt="4" custScaleY="8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AFDEF-6003-47E8-B59F-61DD5CB6EE02}" type="pres">
      <dgm:prSet presAssocID="{05838A37-CE76-480E-8A63-75F7E73B40EB}" presName="spaceBetweenRectangles" presStyleCnt="0"/>
      <dgm:spPr/>
    </dgm:pt>
    <dgm:pt modelId="{1FB8873C-6224-4A40-9B56-E8DAD0900F79}" type="pres">
      <dgm:prSet presAssocID="{54B851DE-8EAF-4A8E-8EC0-345D60E16C33}" presName="parentLin" presStyleCnt="0"/>
      <dgm:spPr/>
    </dgm:pt>
    <dgm:pt modelId="{AF691FB4-7EB0-4AA8-B5D0-5F41CCF518AA}" type="pres">
      <dgm:prSet presAssocID="{54B851DE-8EAF-4A8E-8EC0-345D60E16C3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6D28A53-5131-47F7-800E-1193FDA6481A}" type="pres">
      <dgm:prSet presAssocID="{54B851DE-8EAF-4A8E-8EC0-345D60E16C33}" presName="parentText" presStyleLbl="node1" presStyleIdx="2" presStyleCnt="4" custScaleY="605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7861C-9167-45CB-B7E3-40F7D44A8E51}" type="pres">
      <dgm:prSet presAssocID="{54B851DE-8EAF-4A8E-8EC0-345D60E16C33}" presName="negativeSpace" presStyleCnt="0"/>
      <dgm:spPr/>
    </dgm:pt>
    <dgm:pt modelId="{0345FBF0-F10D-464F-AD78-3FBBD10D69C6}" type="pres">
      <dgm:prSet presAssocID="{54B851DE-8EAF-4A8E-8EC0-345D60E16C33}" presName="childText" presStyleLbl="conFgAcc1" presStyleIdx="2" presStyleCnt="4" custScaleY="87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DF8E-8354-4D5D-A99A-61D8356CB485}" type="pres">
      <dgm:prSet presAssocID="{A67DF901-9E05-42F5-ACC3-84E3F86C12BC}" presName="spaceBetweenRectangles" presStyleCnt="0"/>
      <dgm:spPr/>
    </dgm:pt>
    <dgm:pt modelId="{EEAC67D8-A809-4BB3-AF9F-0FFDC0C5999B}" type="pres">
      <dgm:prSet presAssocID="{D6B3AF99-7715-4636-999C-02B1CC0CDB7D}" presName="parentLin" presStyleCnt="0"/>
      <dgm:spPr/>
    </dgm:pt>
    <dgm:pt modelId="{30B8A423-47AA-4C8F-B5A0-4099792C5F69}" type="pres">
      <dgm:prSet presAssocID="{D6B3AF99-7715-4636-999C-02B1CC0CDB7D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7473D642-9E31-444B-8E59-2FC6CBF15FA1}" type="pres">
      <dgm:prSet presAssocID="{D6B3AF99-7715-4636-999C-02B1CC0CDB7D}" presName="parentText" presStyleLbl="node1" presStyleIdx="3" presStyleCnt="4" custScaleY="534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3C752-4C98-44D3-8230-49A1DF17C562}" type="pres">
      <dgm:prSet presAssocID="{D6B3AF99-7715-4636-999C-02B1CC0CDB7D}" presName="negativeSpace" presStyleCnt="0"/>
      <dgm:spPr/>
    </dgm:pt>
    <dgm:pt modelId="{DFFAEB26-03F6-4440-8679-EB31B2CF0429}" type="pres">
      <dgm:prSet presAssocID="{D6B3AF99-7715-4636-999C-02B1CC0CDB7D}" presName="childText" presStyleLbl="conFgAcc1" presStyleIdx="3" presStyleCnt="4" custScaleY="65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E3C1C2-AB70-456B-95D3-814F9D257D75}" type="presOf" srcId="{54B851DE-8EAF-4A8E-8EC0-345D60E16C33}" destId="{AF691FB4-7EB0-4AA8-B5D0-5F41CCF518AA}" srcOrd="0" destOrd="0" presId="urn:microsoft.com/office/officeart/2005/8/layout/list1"/>
    <dgm:cxn modelId="{2B2EE465-2817-4879-822A-D2CEBF50DDF6}" type="presOf" srcId="{5DF11AB8-C573-4928-BAC6-B78A4A0685E4}" destId="{A39B465D-8300-4C20-A2EA-A6E2669134BA}" srcOrd="0" destOrd="0" presId="urn:microsoft.com/office/officeart/2005/8/layout/list1"/>
    <dgm:cxn modelId="{9232AC33-9BC9-4A49-B5C4-15D58E418F87}" type="presOf" srcId="{54B851DE-8EAF-4A8E-8EC0-345D60E16C33}" destId="{86D28A53-5131-47F7-800E-1193FDA6481A}" srcOrd="1" destOrd="0" presId="urn:microsoft.com/office/officeart/2005/8/layout/list1"/>
    <dgm:cxn modelId="{F3EE81B4-5345-4465-89D8-EB38B838D4E8}" srcId="{2B9E5226-F946-43F3-AD0F-22265A4723E9}" destId="{E680AE04-28A5-482E-9A21-864B0F67F914}" srcOrd="0" destOrd="0" parTransId="{A01DFFB1-D0F5-4B6B-91B2-84202D28B3D3}" sibTransId="{4CB2262A-0F56-4716-86F6-26CA9B9A7BBB}"/>
    <dgm:cxn modelId="{70EE3AEF-9F09-4ADD-A817-3849986D67AA}" srcId="{D6B3AF99-7715-4636-999C-02B1CC0CDB7D}" destId="{F4EBC24D-BA25-4EE1-9139-F91AF31C0F91}" srcOrd="0" destOrd="0" parTransId="{F287403F-A447-43AC-9593-D52F794D5EEA}" sibTransId="{6C824F62-23B0-40B6-8000-19A14747FB40}"/>
    <dgm:cxn modelId="{9CDF190E-66CD-4F84-A12D-5892600D088B}" srcId="{BB3E3530-CE76-4DB0-997D-0AF8A3749A40}" destId="{54B851DE-8EAF-4A8E-8EC0-345D60E16C33}" srcOrd="2" destOrd="0" parTransId="{BF1C3C21-D7A3-44A0-B50E-E4B2B223AD1E}" sibTransId="{A67DF901-9E05-42F5-ACC3-84E3F86C12BC}"/>
    <dgm:cxn modelId="{D5EC507B-15C7-4C65-94CD-871C2223EE62}" srcId="{5DF11AB8-C573-4928-BAC6-B78A4A0685E4}" destId="{CA4668DC-1C77-4934-B0C6-D2E9582BD0AB}" srcOrd="0" destOrd="0" parTransId="{00A1D041-11FA-429D-81A9-83A437E00575}" sibTransId="{E555E35C-3E3F-48F4-9D42-724BD00468CB}"/>
    <dgm:cxn modelId="{F266DD2E-F95A-484B-B558-9C81B550FC17}" type="presOf" srcId="{2B9E5226-F946-43F3-AD0F-22265A4723E9}" destId="{59018B66-1C7E-4249-9969-AFFBE43C77E9}" srcOrd="0" destOrd="0" presId="urn:microsoft.com/office/officeart/2005/8/layout/list1"/>
    <dgm:cxn modelId="{BE115458-81E2-406F-8C26-D608FEFC229C}" srcId="{BB3E3530-CE76-4DB0-997D-0AF8A3749A40}" destId="{5DF11AB8-C573-4928-BAC6-B78A4A0685E4}" srcOrd="1" destOrd="0" parTransId="{F036BE50-11D7-4B1A-8780-A08E16FFD004}" sibTransId="{05838A37-CE76-480E-8A63-75F7E73B40EB}"/>
    <dgm:cxn modelId="{D81EC47B-84ED-49AF-B6E6-9AD862897163}" type="presOf" srcId="{D6B3AF99-7715-4636-999C-02B1CC0CDB7D}" destId="{7473D642-9E31-444B-8E59-2FC6CBF15FA1}" srcOrd="1" destOrd="0" presId="urn:microsoft.com/office/officeart/2005/8/layout/list1"/>
    <dgm:cxn modelId="{CA79A8B4-7A93-4359-8700-9DD6A9206050}" type="presOf" srcId="{D6B3AF99-7715-4636-999C-02B1CC0CDB7D}" destId="{30B8A423-47AA-4C8F-B5A0-4099792C5F69}" srcOrd="0" destOrd="0" presId="urn:microsoft.com/office/officeart/2005/8/layout/list1"/>
    <dgm:cxn modelId="{4078B383-865C-40C0-A8D7-C5E4D7C079F1}" type="presOf" srcId="{BB3E3530-CE76-4DB0-997D-0AF8A3749A40}" destId="{9E83180C-D768-4DC7-8EA3-6BF5F845332B}" srcOrd="0" destOrd="0" presId="urn:microsoft.com/office/officeart/2005/8/layout/list1"/>
    <dgm:cxn modelId="{3C79BA96-EA2B-479B-B02E-86442F785161}" srcId="{BB3E3530-CE76-4DB0-997D-0AF8A3749A40}" destId="{D6B3AF99-7715-4636-999C-02B1CC0CDB7D}" srcOrd="3" destOrd="0" parTransId="{A9E11C93-3521-4C90-B2C1-57BB348AD430}" sibTransId="{7A8FC9B1-CD8C-4886-85C6-D26FFEA42FCA}"/>
    <dgm:cxn modelId="{57A7AC62-69A6-48D0-91A4-6E43655D79C4}" type="presOf" srcId="{F4EBC24D-BA25-4EE1-9139-F91AF31C0F91}" destId="{DFFAEB26-03F6-4440-8679-EB31B2CF0429}" srcOrd="0" destOrd="0" presId="urn:microsoft.com/office/officeart/2005/8/layout/list1"/>
    <dgm:cxn modelId="{D8CFBF76-0811-4AC0-80BD-A68DB8109823}" type="presOf" srcId="{5DF11AB8-C573-4928-BAC6-B78A4A0685E4}" destId="{EC54C059-EE0E-419C-8EFD-B7064D1AE54D}" srcOrd="1" destOrd="0" presId="urn:microsoft.com/office/officeart/2005/8/layout/list1"/>
    <dgm:cxn modelId="{8A478131-B443-41FC-B596-258615884EE7}" type="presOf" srcId="{CA4668DC-1C77-4934-B0C6-D2E9582BD0AB}" destId="{1A7CB752-3539-4C20-94FB-AEE82CE2B91B}" srcOrd="0" destOrd="0" presId="urn:microsoft.com/office/officeart/2005/8/layout/list1"/>
    <dgm:cxn modelId="{C56666FD-062A-4AE6-A084-A6ABEBD4D197}" type="presOf" srcId="{E680AE04-28A5-482E-9A21-864B0F67F914}" destId="{1CEAFE45-2E3A-422C-85EF-22FDE31C9CCC}" srcOrd="0" destOrd="0" presId="urn:microsoft.com/office/officeart/2005/8/layout/list1"/>
    <dgm:cxn modelId="{EF43BB66-86FC-43DB-8E84-5465616AA09F}" type="presOf" srcId="{2B9E5226-F946-43F3-AD0F-22265A4723E9}" destId="{02CF856C-11B2-4AB5-A348-E40CE82BA9C2}" srcOrd="1" destOrd="0" presId="urn:microsoft.com/office/officeart/2005/8/layout/list1"/>
    <dgm:cxn modelId="{22735E83-1352-467B-B2EA-5A867BF97849}" type="presOf" srcId="{212D52EA-CE82-44D3-A5DA-8738DB3F61DF}" destId="{0345FBF0-F10D-464F-AD78-3FBBD10D69C6}" srcOrd="0" destOrd="0" presId="urn:microsoft.com/office/officeart/2005/8/layout/list1"/>
    <dgm:cxn modelId="{1865E2D2-448E-4463-B6BD-DE64A67C6ACB}" srcId="{BB3E3530-CE76-4DB0-997D-0AF8A3749A40}" destId="{2B9E5226-F946-43F3-AD0F-22265A4723E9}" srcOrd="0" destOrd="0" parTransId="{C9C38E4C-13AE-4343-8220-126BA1FA51E1}" sibTransId="{7826728F-434A-4F0C-9AA1-BA0379E86902}"/>
    <dgm:cxn modelId="{D15ECC10-A8A5-49C0-B2A5-A12C84516BA7}" srcId="{54B851DE-8EAF-4A8E-8EC0-345D60E16C33}" destId="{212D52EA-CE82-44D3-A5DA-8738DB3F61DF}" srcOrd="0" destOrd="0" parTransId="{4F3150C7-705B-4698-B302-6F02419CE8A4}" sibTransId="{634A7595-9251-42A2-9EE9-C1084F0BA42F}"/>
    <dgm:cxn modelId="{7A2392E0-815C-45F9-B36B-96DA5C024EF0}" type="presParOf" srcId="{9E83180C-D768-4DC7-8EA3-6BF5F845332B}" destId="{CFB426FD-73B9-4FF8-8414-D27CE717107C}" srcOrd="0" destOrd="0" presId="urn:microsoft.com/office/officeart/2005/8/layout/list1"/>
    <dgm:cxn modelId="{5A58351E-2E5E-4FA1-9E70-841BCEDB1889}" type="presParOf" srcId="{CFB426FD-73B9-4FF8-8414-D27CE717107C}" destId="{59018B66-1C7E-4249-9969-AFFBE43C77E9}" srcOrd="0" destOrd="0" presId="urn:microsoft.com/office/officeart/2005/8/layout/list1"/>
    <dgm:cxn modelId="{F238C6B5-F5B3-42AD-AF3F-6C7038BBD91D}" type="presParOf" srcId="{CFB426FD-73B9-4FF8-8414-D27CE717107C}" destId="{02CF856C-11B2-4AB5-A348-E40CE82BA9C2}" srcOrd="1" destOrd="0" presId="urn:microsoft.com/office/officeart/2005/8/layout/list1"/>
    <dgm:cxn modelId="{C1981866-42AF-48E8-B73D-2872C367BCE8}" type="presParOf" srcId="{9E83180C-D768-4DC7-8EA3-6BF5F845332B}" destId="{6A302BB5-1C60-4D68-92D6-30B49F37CDEC}" srcOrd="1" destOrd="0" presId="urn:microsoft.com/office/officeart/2005/8/layout/list1"/>
    <dgm:cxn modelId="{8721DB47-00DA-421A-8D18-3984DC07B091}" type="presParOf" srcId="{9E83180C-D768-4DC7-8EA3-6BF5F845332B}" destId="{1CEAFE45-2E3A-422C-85EF-22FDE31C9CCC}" srcOrd="2" destOrd="0" presId="urn:microsoft.com/office/officeart/2005/8/layout/list1"/>
    <dgm:cxn modelId="{4964F37A-772C-4D04-BE0D-A8BE9A7B95CB}" type="presParOf" srcId="{9E83180C-D768-4DC7-8EA3-6BF5F845332B}" destId="{9980DBF5-D580-4A57-A051-28908F6CDD36}" srcOrd="3" destOrd="0" presId="urn:microsoft.com/office/officeart/2005/8/layout/list1"/>
    <dgm:cxn modelId="{A3D74528-CB69-45D2-BFA9-DB0035A42675}" type="presParOf" srcId="{9E83180C-D768-4DC7-8EA3-6BF5F845332B}" destId="{01ADD5A6-91D5-4885-AEEA-5AF90FC75CFF}" srcOrd="4" destOrd="0" presId="urn:microsoft.com/office/officeart/2005/8/layout/list1"/>
    <dgm:cxn modelId="{54FFAED1-B205-48CE-9F6F-C6E75E91D4CF}" type="presParOf" srcId="{01ADD5A6-91D5-4885-AEEA-5AF90FC75CFF}" destId="{A39B465D-8300-4C20-A2EA-A6E2669134BA}" srcOrd="0" destOrd="0" presId="urn:microsoft.com/office/officeart/2005/8/layout/list1"/>
    <dgm:cxn modelId="{76A3BD60-5B00-41C6-8121-7066B461227B}" type="presParOf" srcId="{01ADD5A6-91D5-4885-AEEA-5AF90FC75CFF}" destId="{EC54C059-EE0E-419C-8EFD-B7064D1AE54D}" srcOrd="1" destOrd="0" presId="urn:microsoft.com/office/officeart/2005/8/layout/list1"/>
    <dgm:cxn modelId="{E814445C-B9E9-49D9-AC30-AE754094BC83}" type="presParOf" srcId="{9E83180C-D768-4DC7-8EA3-6BF5F845332B}" destId="{3867E318-8278-4A10-B7E5-B58552C3F13A}" srcOrd="5" destOrd="0" presId="urn:microsoft.com/office/officeart/2005/8/layout/list1"/>
    <dgm:cxn modelId="{05A28D91-FD53-434A-ADF0-CC385BBA68D2}" type="presParOf" srcId="{9E83180C-D768-4DC7-8EA3-6BF5F845332B}" destId="{1A7CB752-3539-4C20-94FB-AEE82CE2B91B}" srcOrd="6" destOrd="0" presId="urn:microsoft.com/office/officeart/2005/8/layout/list1"/>
    <dgm:cxn modelId="{8541B893-21DE-45D5-AD54-5AC11746D87D}" type="presParOf" srcId="{9E83180C-D768-4DC7-8EA3-6BF5F845332B}" destId="{AC1AFDEF-6003-47E8-B59F-61DD5CB6EE02}" srcOrd="7" destOrd="0" presId="urn:microsoft.com/office/officeart/2005/8/layout/list1"/>
    <dgm:cxn modelId="{2FFA14A6-069D-4B88-9C5B-733903E33C50}" type="presParOf" srcId="{9E83180C-D768-4DC7-8EA3-6BF5F845332B}" destId="{1FB8873C-6224-4A40-9B56-E8DAD0900F79}" srcOrd="8" destOrd="0" presId="urn:microsoft.com/office/officeart/2005/8/layout/list1"/>
    <dgm:cxn modelId="{EA508DA3-0461-4BA4-857F-4AA5571D4D14}" type="presParOf" srcId="{1FB8873C-6224-4A40-9B56-E8DAD0900F79}" destId="{AF691FB4-7EB0-4AA8-B5D0-5F41CCF518AA}" srcOrd="0" destOrd="0" presId="urn:microsoft.com/office/officeart/2005/8/layout/list1"/>
    <dgm:cxn modelId="{5EF6D6DF-8F67-4A82-8A9E-6DAB53B185CE}" type="presParOf" srcId="{1FB8873C-6224-4A40-9B56-E8DAD0900F79}" destId="{86D28A53-5131-47F7-800E-1193FDA6481A}" srcOrd="1" destOrd="0" presId="urn:microsoft.com/office/officeart/2005/8/layout/list1"/>
    <dgm:cxn modelId="{111D683C-5F64-4CBB-B8B9-1FF4C74D6C0B}" type="presParOf" srcId="{9E83180C-D768-4DC7-8EA3-6BF5F845332B}" destId="{E167861C-9167-45CB-B7E3-40F7D44A8E51}" srcOrd="9" destOrd="0" presId="urn:microsoft.com/office/officeart/2005/8/layout/list1"/>
    <dgm:cxn modelId="{EDF753E1-ADCA-4322-89A8-38AF4633AE75}" type="presParOf" srcId="{9E83180C-D768-4DC7-8EA3-6BF5F845332B}" destId="{0345FBF0-F10D-464F-AD78-3FBBD10D69C6}" srcOrd="10" destOrd="0" presId="urn:microsoft.com/office/officeart/2005/8/layout/list1"/>
    <dgm:cxn modelId="{F31F8F0E-0AAC-4170-B437-D0FE34CAD783}" type="presParOf" srcId="{9E83180C-D768-4DC7-8EA3-6BF5F845332B}" destId="{59A1DF8E-8354-4D5D-A99A-61D8356CB485}" srcOrd="11" destOrd="0" presId="urn:microsoft.com/office/officeart/2005/8/layout/list1"/>
    <dgm:cxn modelId="{F704DAD2-E9BF-4857-84BA-D8DBF41BC90E}" type="presParOf" srcId="{9E83180C-D768-4DC7-8EA3-6BF5F845332B}" destId="{EEAC67D8-A809-4BB3-AF9F-0FFDC0C5999B}" srcOrd="12" destOrd="0" presId="urn:microsoft.com/office/officeart/2005/8/layout/list1"/>
    <dgm:cxn modelId="{3ACEAB87-DDEE-45C3-B764-36B93606D0FB}" type="presParOf" srcId="{EEAC67D8-A809-4BB3-AF9F-0FFDC0C5999B}" destId="{30B8A423-47AA-4C8F-B5A0-4099792C5F69}" srcOrd="0" destOrd="0" presId="urn:microsoft.com/office/officeart/2005/8/layout/list1"/>
    <dgm:cxn modelId="{65474735-A1D7-4BB9-BE47-F5E3C973DCF4}" type="presParOf" srcId="{EEAC67D8-A809-4BB3-AF9F-0FFDC0C5999B}" destId="{7473D642-9E31-444B-8E59-2FC6CBF15FA1}" srcOrd="1" destOrd="0" presId="urn:microsoft.com/office/officeart/2005/8/layout/list1"/>
    <dgm:cxn modelId="{42379A9B-B330-44D4-9674-EAD41471A4ED}" type="presParOf" srcId="{9E83180C-D768-4DC7-8EA3-6BF5F845332B}" destId="{0043C752-4C98-44D3-8230-49A1DF17C562}" srcOrd="13" destOrd="0" presId="urn:microsoft.com/office/officeart/2005/8/layout/list1"/>
    <dgm:cxn modelId="{6394FEAC-8BA5-40C6-BFC0-3D346B22E71B}" type="presParOf" srcId="{9E83180C-D768-4DC7-8EA3-6BF5F845332B}" destId="{DFFAEB26-03F6-4440-8679-EB31B2CF0429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DA64A-8318-4DCC-8C56-0E3B0C9C2AB0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0BF4D-8D1A-4D5D-9711-A9E41D6AFD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9FC7D-68D1-469D-91A7-817790F6C30F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0BF4D-8D1A-4D5D-9711-A9E41D6AFD1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D3FC8-1EE0-4C30-8531-4306CE68763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B9622-0F16-4D69-B30A-78F8F43F35E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1C654-9731-4C00-B62F-44749A16FBBC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1CC72-0AE7-4B32-9790-F776A35426E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0BF4D-8D1A-4D5D-9711-A9E41D6AFD1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7CF379-DBC0-45D3-B009-90227C701A07}" type="datetimeFigureOut">
              <a:rPr lang="en-US" smtClean="0"/>
              <a:pPr/>
              <a:t>7/27/2009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01EEC-1BF2-4588-B465-50C5F58633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Climate Change</a:t>
            </a:r>
            <a:b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&amp; </a:t>
            </a:r>
            <a:b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Sustainable Turtle Conservation</a:t>
            </a:r>
            <a:endParaRPr lang="en-US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Effects of good forest management on wildlife</a:t>
            </a:r>
            <a:endParaRPr lang="en-US" sz="54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458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04800" y="6096000"/>
            <a:ext cx="8458200" cy="457200"/>
          </a:xfrm>
          <a:prstGeom prst="round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i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projected that between now and 2050 there will be a further 38% loss in abundance of forest flora and fauna </a:t>
            </a:r>
            <a:endParaRPr lang="en-US" b="1" i="1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534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Effects of climate change on marine turtles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Content Placeholder 3" descr="http://rds.yahoo.com/_ylt=A9G_bDvphmJKak8Bwv6jzbkF/SIG=12h7hgl7b/EXP=1248057449/**http%3A/www.vermontguardian.com/images/local/GlobalWarming.jpg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971800"/>
            <a:ext cx="23812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20574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Possible effects of Global Warming</a:t>
            </a:r>
            <a:endParaRPr lang="en-US" sz="3200" i="1" dirty="0"/>
          </a:p>
        </p:txBody>
      </p:sp>
      <p:sp>
        <p:nvSpPr>
          <p:cNvPr id="7" name="Rounded Rectangle 6"/>
          <p:cNvSpPr/>
          <p:nvPr/>
        </p:nvSpPr>
        <p:spPr>
          <a:xfrm>
            <a:off x="5029200" y="2971800"/>
            <a:ext cx="3886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Changes in the incubation temperature, causing the ratio of male to female hatchlings  to change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29200" y="4114800"/>
            <a:ext cx="38862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Affect hatch success </a:t>
            </a:r>
          </a:p>
          <a:p>
            <a:pPr algn="ctr"/>
            <a:r>
              <a:rPr lang="en-US" dirty="0" smtClean="0"/>
              <a:t>( % of eggs that hatch)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029200" y="5181600"/>
            <a:ext cx="38862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Loss of sandy beach habitat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10800000" flipV="1">
            <a:off x="3429000" y="3657600"/>
            <a:ext cx="1447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29000" y="4495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4953000"/>
            <a:ext cx="1447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ttp://www.enezacko.com/files/2177184/uploaded/Leatherback%20Turtles.jpg"/>
          <p:cNvPicPr>
            <a:picLocks noGrp="1"/>
          </p:cNvPicPr>
          <p:nvPr>
            <p:ph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48200" y="5867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Leatherback  turtle</a:t>
            </a:r>
            <a:endParaRPr lang="en-US" sz="36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33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n w="1905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Dermochelys coriacea</a:t>
            </a:r>
            <a:endParaRPr lang="en-US" sz="2800" b="1" i="1" dirty="0">
              <a:ln w="1905"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wksbill Turtl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Hawksbill turtle</a:t>
            </a:r>
            <a:endParaRPr lang="en-US" sz="36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33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Eretmochelys  imbricata</a:t>
            </a:r>
            <a:endParaRPr lang="en-US" sz="2800" b="1" i="1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Resting Green Turtl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486400" y="1752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Green turtle</a:t>
            </a:r>
            <a:endParaRPr lang="en-US" sz="36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609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Chelonia mydas</a:t>
            </a:r>
            <a:endParaRPr lang="en-US" sz="2800" b="1" i="1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seaturtlenet.com/Images/OliveRidley/olive-ridley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876800" y="62116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Olive Ridley Turtle</a:t>
            </a:r>
            <a:endParaRPr lang="en-US" sz="36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334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Lepidochelys  olivacea</a:t>
            </a:r>
            <a:endParaRPr lang="en-US" sz="2800" i="1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learnnc.org/lp/media/authors/dow/turtles/Caretta_caretta_060417w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47800" y="6096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Loggerhead Turtle</a:t>
            </a:r>
            <a:endParaRPr lang="en-US" sz="36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6096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Caretta caretta</a:t>
            </a:r>
            <a:endParaRPr lang="en-US" sz="2800" i="1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Government &amp; Communities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6200" y="1447800"/>
          <a:ext cx="9067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Turtle nesting beaches</a:t>
            </a:r>
            <a:endParaRPr lang="en-US" sz="6000" dirty="0">
              <a:solidFill>
                <a:srgbClr val="92D050"/>
              </a:solidFill>
            </a:endParaRPr>
          </a:p>
        </p:txBody>
      </p:sp>
      <p:pic>
        <p:nvPicPr>
          <p:cNvPr id="41986" name="Picture 2" descr="C:\Users\Jennifer\Pictures\Untitle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lum bright="-10000"/>
          </a:blip>
          <a:srcRect/>
          <a:stretch>
            <a:fillRect/>
          </a:stretch>
        </p:blipFill>
        <p:spPr bwMode="auto">
          <a:xfrm>
            <a:off x="381000" y="762000"/>
            <a:ext cx="9597119" cy="6400800"/>
          </a:xfrm>
          <a:prstGeom prst="rect">
            <a:avLst/>
          </a:prstGeom>
          <a:noFill/>
        </p:spPr>
      </p:pic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3352800" y="1981200"/>
            <a:ext cx="762000" cy="4064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4191000" y="23622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4724400" y="23622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4953000" y="22860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5334000" y="22098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Connector 15"/>
          <p:cNvSpPr/>
          <p:nvPr/>
        </p:nvSpPr>
        <p:spPr>
          <a:xfrm>
            <a:off x="5715000" y="21336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owchart: Connector 16"/>
          <p:cNvSpPr/>
          <p:nvPr/>
        </p:nvSpPr>
        <p:spPr>
          <a:xfrm>
            <a:off x="6019800" y="22098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owchart: Connector 17"/>
          <p:cNvSpPr/>
          <p:nvPr/>
        </p:nvSpPr>
        <p:spPr>
          <a:xfrm>
            <a:off x="6248400" y="21336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Connector 18"/>
          <p:cNvSpPr/>
          <p:nvPr/>
        </p:nvSpPr>
        <p:spPr>
          <a:xfrm>
            <a:off x="6400800" y="23622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Connector 19"/>
          <p:cNvSpPr/>
          <p:nvPr/>
        </p:nvSpPr>
        <p:spPr>
          <a:xfrm>
            <a:off x="5715000" y="31242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5715000" y="38862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lowchart: Connector 21"/>
          <p:cNvSpPr/>
          <p:nvPr/>
        </p:nvSpPr>
        <p:spPr>
          <a:xfrm>
            <a:off x="5791200" y="35052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/>
          <p:cNvSpPr/>
          <p:nvPr/>
        </p:nvSpPr>
        <p:spPr>
          <a:xfrm>
            <a:off x="5791200" y="43434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owchart: Connector 23"/>
          <p:cNvSpPr/>
          <p:nvPr/>
        </p:nvSpPr>
        <p:spPr>
          <a:xfrm>
            <a:off x="5943600" y="5334000"/>
            <a:ext cx="152400" cy="1524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4191000" y="1752600"/>
            <a:ext cx="533400" cy="558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 flipV="1">
            <a:off x="6019800" y="4495800"/>
            <a:ext cx="838200" cy="228599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 flipV="1">
            <a:off x="5867400" y="3962397"/>
            <a:ext cx="914400" cy="15240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 flipV="1">
            <a:off x="6096000" y="5410200"/>
            <a:ext cx="914400" cy="76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H="1">
            <a:off x="6019800" y="3550918"/>
            <a:ext cx="990600" cy="45719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5867400" y="3124199"/>
            <a:ext cx="914400" cy="76199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H="1">
            <a:off x="6400800" y="1981200"/>
            <a:ext cx="91440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4876800" y="1143000"/>
            <a:ext cx="152400" cy="1066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>
            <a:off x="6096000" y="1600200"/>
            <a:ext cx="762000" cy="579119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flipH="1">
            <a:off x="5410200" y="1600200"/>
            <a:ext cx="152400" cy="609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5" name="Line 26"/>
          <p:cNvSpPr>
            <a:spLocks noChangeShapeType="1"/>
          </p:cNvSpPr>
          <p:nvPr/>
        </p:nvSpPr>
        <p:spPr bwMode="auto">
          <a:xfrm flipH="1">
            <a:off x="5867400" y="1219201"/>
            <a:ext cx="990600" cy="9144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H="1" flipV="1">
            <a:off x="6553200" y="2407918"/>
            <a:ext cx="838200" cy="106681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52800" y="1295400"/>
            <a:ext cx="137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Paria Bay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0" y="838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Grand Tacaribe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105400" y="1295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Madamas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6477000" y="8382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Grande Riviere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6858000" y="1371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Sans  Souci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7239000" y="1828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Mission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7315200" y="2286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Toco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6781800" y="2895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Matura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7010400" y="3352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Fishing  Pond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6781800" y="3962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North Manzanilla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6934200" y="4495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Manzanilla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Mayaro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600200" y="1676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Blanchisseuse</a:t>
            </a:r>
            <a:endParaRPr lang="en-US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Future Initiatives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533400"/>
            <a:ext cx="5410200" cy="857250"/>
          </a:xfrm>
        </p:spPr>
        <p:txBody>
          <a:bodyPr/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Values of Forests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609600" y="1447800"/>
          <a:ext cx="7772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0" name="Picture 6" descr="New FD logo in illus CS2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CD82BD"/>
              </a:clrFrom>
              <a:clrTo>
                <a:srgbClr val="CD82B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42999" y="-228600"/>
            <a:ext cx="6781801" cy="7498080"/>
          </a:xfr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Effects of Deforestation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86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reeform 6"/>
          <p:cNvSpPr/>
          <p:nvPr/>
        </p:nvSpPr>
        <p:spPr>
          <a:xfrm>
            <a:off x="3429000" y="2743200"/>
            <a:ext cx="2362200" cy="1295400"/>
          </a:xfrm>
          <a:custGeom>
            <a:avLst/>
            <a:gdLst>
              <a:gd name="connsiteX0" fmla="*/ 0 w 2362200"/>
              <a:gd name="connsiteY0" fmla="*/ 0 h 1143000"/>
              <a:gd name="connsiteX1" fmla="*/ 2362200 w 2362200"/>
              <a:gd name="connsiteY1" fmla="*/ 0 h 1143000"/>
              <a:gd name="connsiteX2" fmla="*/ 2362200 w 2362200"/>
              <a:gd name="connsiteY2" fmla="*/ 1143000 h 1143000"/>
              <a:gd name="connsiteX3" fmla="*/ 0 w 2362200"/>
              <a:gd name="connsiteY3" fmla="*/ 1143000 h 1143000"/>
              <a:gd name="connsiteX4" fmla="*/ 0 w 23622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200" h="1143000">
                <a:moveTo>
                  <a:pt x="0" y="0"/>
                </a:moveTo>
                <a:lnTo>
                  <a:pt x="2362200" y="0"/>
                </a:lnTo>
                <a:lnTo>
                  <a:pt x="23622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cap="all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Deforestation</a:t>
            </a:r>
            <a:endParaRPr lang="en-US" sz="2000" b="1" cap="all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1905000"/>
            <a:ext cx="2362200" cy="515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Hydrospher</a:t>
            </a:r>
            <a:r>
              <a:rPr lang="en-US" sz="275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US" sz="27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4419600"/>
            <a:ext cx="23098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Geosphere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1905000"/>
            <a:ext cx="2286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5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Atmosphere</a:t>
            </a:r>
            <a:endParaRPr lang="en-US" sz="275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4419600"/>
            <a:ext cx="19024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Biosphere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Climate Change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438400"/>
            <a:ext cx="8763000" cy="4191000"/>
          </a:xfrm>
        </p:spPr>
        <p:txBody>
          <a:bodyPr/>
          <a:lstStyle/>
          <a:p>
            <a:pPr algn="ctr" eaLnBrk="1" hangingPunct="1">
              <a:buSzPct val="65000"/>
              <a:buFont typeface="Wingdings" pitchFamily="2" charset="2"/>
              <a:buNone/>
              <a:defRPr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Changes in many climatic factors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(e.g. temperature and rainfall)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around the world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315200" cy="1371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Forest Ecosystem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763000" cy="4343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 smtClean="0"/>
              <a:t>         </a:t>
            </a:r>
            <a:r>
              <a:rPr lang="en-US" sz="28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. </a:t>
            </a:r>
            <a:r>
              <a:rPr lang="en-US" sz="17600" b="1" dirty="0" smtClean="0">
                <a:ln w="18000">
                  <a:solidFill>
                    <a:schemeClr val="bg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Carbon Sinks</a:t>
            </a:r>
            <a:endParaRPr lang="en-US" sz="17600" b="1" dirty="0" smtClean="0">
              <a:ln w="18000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</a:endParaRPr>
          </a:p>
          <a:p>
            <a:pPr marL="1089025" indent="-1089025">
              <a:buNone/>
            </a:pPr>
            <a:r>
              <a:rPr lang="en-US" dirty="0" smtClean="0"/>
              <a:t>                                                 </a:t>
            </a:r>
            <a:r>
              <a:rPr lang="en-US" sz="12800" dirty="0" smtClean="0"/>
              <a:t>Forests and other ecosystems with                           the ability to sequester carbon</a:t>
            </a:r>
          </a:p>
          <a:p>
            <a:pPr marL="1089025" indent="-1089025">
              <a:buNone/>
            </a:pPr>
            <a:r>
              <a:rPr lang="en-US" sz="2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3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17600" b="1" dirty="0" smtClean="0">
                <a:ln w="18000">
                  <a:solidFill>
                    <a:schemeClr val="bg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Carbon Sequestration</a:t>
            </a:r>
            <a:endParaRPr lang="en-US" sz="17600" b="1" dirty="0" smtClean="0">
              <a:ln w="18000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1089025" indent="-1089025">
              <a:buNone/>
            </a:pPr>
            <a:r>
              <a:rPr lang="en-US" sz="176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2800" dirty="0" smtClean="0">
                <a:ln w="10160">
                  <a:noFill/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en-US" sz="17600" dirty="0" smtClean="0">
                <a:ln w="10160">
                  <a:noFill/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2800" dirty="0" smtClean="0">
                <a:ln w="10160">
                  <a:noFill/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process by which CO2 from the atmosphere is absorbed by plants through photosynthesis and stored as carbon in biomass and soils</a:t>
            </a:r>
          </a:p>
          <a:p>
            <a:pPr marL="117475" indent="-117475">
              <a:buNone/>
            </a:pPr>
            <a:endParaRPr lang="en-US" sz="12800" dirty="0" smtClean="0"/>
          </a:p>
          <a:p>
            <a:pPr marL="117475" indent="-117475">
              <a:buNone/>
            </a:pPr>
            <a:endParaRPr lang="en-US" sz="8400" dirty="0" smtClean="0"/>
          </a:p>
          <a:p>
            <a:pPr marL="117475" indent="-117475">
              <a:buNone/>
            </a:pPr>
            <a:endParaRPr lang="en-US" sz="8400" dirty="0" smtClean="0"/>
          </a:p>
          <a:p>
            <a:pPr marL="117475" indent="-117475">
              <a:buNone/>
            </a:pPr>
            <a:endParaRPr lang="en-US" sz="8400" dirty="0" smtClean="0"/>
          </a:p>
          <a:p>
            <a:pPr marL="117475" indent="-117475">
              <a:buNone/>
            </a:pPr>
            <a:endParaRPr lang="en-US" sz="8400" dirty="0" smtClean="0"/>
          </a:p>
          <a:p>
            <a:pPr marL="117475" indent="-117475">
              <a:buNone/>
            </a:pPr>
            <a:endParaRPr lang="en-US" sz="8400" dirty="0" smtClean="0"/>
          </a:p>
          <a:p>
            <a:pPr marL="233363" indent="-233363">
              <a:buNone/>
            </a:pPr>
            <a:endParaRPr lang="en-US" sz="2800" dirty="0" smtClean="0"/>
          </a:p>
          <a:p>
            <a:pPr marL="233363" indent="-233363">
              <a:buNone/>
            </a:pPr>
            <a:r>
              <a:rPr lang="en-US" sz="2800" dirty="0" smtClean="0"/>
              <a:t> </a:t>
            </a:r>
          </a:p>
          <a:p>
            <a:pPr marL="339725" indent="-339725">
              <a:buNone/>
            </a:pPr>
            <a:endParaRPr lang="en-US" sz="2800" dirty="0" smtClean="0"/>
          </a:p>
          <a:p>
            <a:pPr marL="339725" indent="-339725"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</p:txBody>
      </p:sp>
      <p:pic>
        <p:nvPicPr>
          <p:cNvPr id="49156" name="Picture 4" descr="cycle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IPCC  Assessment Reports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2500" dirty="0" smtClean="0"/>
              <a:t>Vegetation and soils are estimated to trap 2.6 Gt of carbon annually</a:t>
            </a:r>
          </a:p>
          <a:p>
            <a:pPr algn="just">
              <a:buNone/>
            </a:pPr>
            <a:endParaRPr lang="en-US" sz="2500" dirty="0" smtClean="0"/>
          </a:p>
          <a:p>
            <a:pPr algn="just"/>
            <a:r>
              <a:rPr lang="en-US" sz="2500" dirty="0" smtClean="0"/>
              <a:t>Tropical forests absorbs 1 Gt of carbon every year (40% of the total for land based absorption)</a:t>
            </a:r>
          </a:p>
          <a:p>
            <a:pPr algn="just">
              <a:buNone/>
            </a:pPr>
            <a:endParaRPr lang="en-US" sz="2500" dirty="0" smtClean="0"/>
          </a:p>
          <a:p>
            <a:pPr algn="just"/>
            <a:r>
              <a:rPr lang="en-US" sz="2500" dirty="0" smtClean="0"/>
              <a:t>Carbon emissions resulting from land use change, mainly due to deforestation were in the vicinity of 1.6 Gt of carbon per year in the 1990s</a:t>
            </a:r>
          </a:p>
          <a:p>
            <a:pPr algn="just">
              <a:buNone/>
            </a:pPr>
            <a:endParaRPr lang="en-US" sz="2500" dirty="0" smtClean="0"/>
          </a:p>
          <a:p>
            <a:pPr algn="just"/>
            <a:r>
              <a:rPr lang="en-US" sz="2500" dirty="0" smtClean="0"/>
              <a:t>At present, it is estimated that deforestation accounts for 20% of all the carbon released in the atmosphere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838200"/>
            <a:ext cx="8385175" cy="7010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Initiatives</a:t>
            </a:r>
            <a:b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dirty="0" smtClean="0">
                <a:solidFill>
                  <a:srgbClr val="FFFF00"/>
                </a:solidFill>
              </a:rPr>
              <a:t/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4582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Pct val="65000"/>
              <a:defRPr/>
            </a:pPr>
            <a:r>
              <a:rPr lang="en-US" sz="3200" b="1" dirty="0" smtClean="0"/>
              <a:t>United Nations Framework Convention on Climate Change (UNFCCC – 1992)</a:t>
            </a:r>
          </a:p>
          <a:p>
            <a:pPr eaLnBrk="1" hangingPunct="1">
              <a:lnSpc>
                <a:spcPct val="90000"/>
              </a:lnSpc>
              <a:buSzPct val="65000"/>
              <a:defRPr/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  <a:buSzPct val="65000"/>
              <a:defRPr/>
            </a:pPr>
            <a:r>
              <a:rPr lang="en-US" sz="3200" b="1" dirty="0" smtClean="0"/>
              <a:t>Kyoto Protocol – 1997</a:t>
            </a:r>
          </a:p>
          <a:p>
            <a:pPr eaLnBrk="1" hangingPunct="1">
              <a:lnSpc>
                <a:spcPct val="90000"/>
              </a:lnSpc>
              <a:buSzPct val="65000"/>
              <a:buNone/>
              <a:defRPr/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  <a:buSzPct val="65000"/>
              <a:defRPr/>
            </a:pPr>
            <a:r>
              <a:rPr lang="en-US" sz="3200" b="1" dirty="0" smtClean="0"/>
              <a:t>Inter-governmental Panel on Climate Change (IPCC)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2378</TotalTime>
  <Words>685</Words>
  <Application>Microsoft Office PowerPoint</Application>
  <PresentationFormat>On-screen Show (4:3)</PresentationFormat>
  <Paragraphs>156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Climate Change &amp;  Sustainable Turtle Conservation</vt:lpstr>
      <vt:lpstr>Values of Forests</vt:lpstr>
      <vt:lpstr>Effects of Deforestation</vt:lpstr>
      <vt:lpstr>Slide 4</vt:lpstr>
      <vt:lpstr>Climate Change</vt:lpstr>
      <vt:lpstr>Forest Ecosystem</vt:lpstr>
      <vt:lpstr>Slide 7</vt:lpstr>
      <vt:lpstr>IPCC  Assessment Reports</vt:lpstr>
      <vt:lpstr>Initiatives      </vt:lpstr>
      <vt:lpstr>Effects of good forest management on wildlife</vt:lpstr>
      <vt:lpstr>Effects of climate change on marine turtles</vt:lpstr>
      <vt:lpstr>Slide 12</vt:lpstr>
      <vt:lpstr>Slide 13</vt:lpstr>
      <vt:lpstr>Slide 14</vt:lpstr>
      <vt:lpstr>Slide 15</vt:lpstr>
      <vt:lpstr>Slide 16</vt:lpstr>
      <vt:lpstr>Government &amp; Communities</vt:lpstr>
      <vt:lpstr> Turtle nesting beaches</vt:lpstr>
      <vt:lpstr>Future Initiatives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</dc:creator>
  <cp:lastModifiedBy>Cons. of Forest</cp:lastModifiedBy>
  <cp:revision>253</cp:revision>
  <dcterms:created xsi:type="dcterms:W3CDTF">2009-07-15T19:48:48Z</dcterms:created>
  <dcterms:modified xsi:type="dcterms:W3CDTF">2009-07-27T16:03:54Z</dcterms:modified>
</cp:coreProperties>
</file>